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 id="2147483719" r:id="rId3"/>
  </p:sldMasterIdLst>
  <p:notesMasterIdLst>
    <p:notesMasterId r:id="rId56"/>
  </p:notesMasterIdLst>
  <p:sldIdLst>
    <p:sldId id="270" r:id="rId4"/>
    <p:sldId id="327" r:id="rId5"/>
    <p:sldId id="339" r:id="rId6"/>
    <p:sldId id="292" r:id="rId7"/>
    <p:sldId id="314" r:id="rId8"/>
    <p:sldId id="299" r:id="rId9"/>
    <p:sldId id="333" r:id="rId10"/>
    <p:sldId id="300" r:id="rId11"/>
    <p:sldId id="281" r:id="rId12"/>
    <p:sldId id="321" r:id="rId13"/>
    <p:sldId id="334" r:id="rId14"/>
    <p:sldId id="272" r:id="rId15"/>
    <p:sldId id="259" r:id="rId16"/>
    <p:sldId id="335" r:id="rId17"/>
    <p:sldId id="301" r:id="rId18"/>
    <p:sldId id="355" r:id="rId19"/>
    <p:sldId id="289" r:id="rId20"/>
    <p:sldId id="328" r:id="rId21"/>
    <p:sldId id="349" r:id="rId22"/>
    <p:sldId id="353" r:id="rId23"/>
    <p:sldId id="315" r:id="rId24"/>
    <p:sldId id="305" r:id="rId25"/>
    <p:sldId id="323" r:id="rId26"/>
    <p:sldId id="356" r:id="rId27"/>
    <p:sldId id="306" r:id="rId28"/>
    <p:sldId id="336" r:id="rId29"/>
    <p:sldId id="276" r:id="rId30"/>
    <p:sldId id="340" r:id="rId31"/>
    <p:sldId id="341" r:id="rId32"/>
    <p:sldId id="307" r:id="rId33"/>
    <p:sldId id="350" r:id="rId34"/>
    <p:sldId id="324" r:id="rId35"/>
    <p:sldId id="343" r:id="rId36"/>
    <p:sldId id="344" r:id="rId37"/>
    <p:sldId id="342" r:id="rId38"/>
    <p:sldId id="357" r:id="rId39"/>
    <p:sldId id="308" r:id="rId40"/>
    <p:sldId id="337" r:id="rId41"/>
    <p:sldId id="325" r:id="rId42"/>
    <p:sldId id="309" r:id="rId43"/>
    <p:sldId id="326" r:id="rId44"/>
    <p:sldId id="338" r:id="rId45"/>
    <p:sldId id="310" r:id="rId46"/>
    <p:sldId id="316" r:id="rId47"/>
    <p:sldId id="358" r:id="rId48"/>
    <p:sldId id="351" r:id="rId49"/>
    <p:sldId id="293" r:id="rId50"/>
    <p:sldId id="346" r:id="rId51"/>
    <p:sldId id="347" r:id="rId52"/>
    <p:sldId id="348" r:id="rId53"/>
    <p:sldId id="296" r:id="rId54"/>
    <p:sldId id="33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5D2B"/>
    <a:srgbClr val="99CCFF"/>
    <a:srgbClr val="008EBC"/>
    <a:srgbClr val="FF602E"/>
    <a:srgbClr val="A8CB4C"/>
    <a:srgbClr val="A6D8C2"/>
    <a:srgbClr val="1C3A74"/>
    <a:srgbClr val="8CC73F"/>
    <a:srgbClr val="3232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1" autoAdjust="0"/>
    <p:restoredTop sz="76633" autoAdjust="0"/>
  </p:normalViewPr>
  <p:slideViewPr>
    <p:cSldViewPr snapToGrid="0" snapToObjects="1">
      <p:cViewPr varScale="1">
        <p:scale>
          <a:sx n="66" d="100"/>
          <a:sy n="66" d="100"/>
        </p:scale>
        <p:origin x="1406" y="4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diagrams/_rels/data10.xml.rels><?xml version="1.0" encoding="UTF-8" standalone="yes"?>
<Relationships xmlns="http://schemas.openxmlformats.org/package/2006/relationships"><Relationship Id="rId2" Type="http://schemas.openxmlformats.org/officeDocument/2006/relationships/image" Target="../media/image112.svg"/><Relationship Id="rId1" Type="http://schemas.openxmlformats.org/officeDocument/2006/relationships/image" Target="../media/image111.png"/></Relationships>
</file>

<file path=ppt/diagrams/_rels/data11.xml.rels><?xml version="1.0" encoding="UTF-8" standalone="yes"?>
<Relationships xmlns="http://schemas.openxmlformats.org/package/2006/relationships"><Relationship Id="rId2" Type="http://schemas.openxmlformats.org/officeDocument/2006/relationships/image" Target="../media/image114.svg"/><Relationship Id="rId1" Type="http://schemas.openxmlformats.org/officeDocument/2006/relationships/image" Target="../media/image113.png"/></Relationships>
</file>

<file path=ppt/diagrams/_rels/data12.xml.rels><?xml version="1.0" encoding="UTF-8" standalone="yes"?>
<Relationships xmlns="http://schemas.openxmlformats.org/package/2006/relationships"><Relationship Id="rId2" Type="http://schemas.openxmlformats.org/officeDocument/2006/relationships/image" Target="../media/image116.svg"/><Relationship Id="rId1" Type="http://schemas.openxmlformats.org/officeDocument/2006/relationships/image" Target="../media/image115.png"/></Relationships>
</file>

<file path=ppt/diagrams/_rels/data1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72.png"/><Relationship Id="rId7" Type="http://schemas.openxmlformats.org/officeDocument/2006/relationships/image" Target="../media/image121.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73.svg"/></Relationships>
</file>

<file path=ppt/diagrams/_rels/data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ata17.xml.rels><?xml version="1.0" encoding="UTF-8" standalone="yes"?>
<Relationships xmlns="http://schemas.openxmlformats.org/package/2006/relationships"><Relationship Id="rId2" Type="http://schemas.openxmlformats.org/officeDocument/2006/relationships/image" Target="../media/image134.svg"/><Relationship Id="rId1" Type="http://schemas.openxmlformats.org/officeDocument/2006/relationships/image" Target="../media/image133.png"/></Relationships>
</file>

<file path=ppt/diagrams/_rels/data18.xml.rels><?xml version="1.0" encoding="UTF-8" standalone="yes"?>
<Relationships xmlns="http://schemas.openxmlformats.org/package/2006/relationships"><Relationship Id="rId2" Type="http://schemas.openxmlformats.org/officeDocument/2006/relationships/image" Target="../media/image136.svg"/><Relationship Id="rId1" Type="http://schemas.openxmlformats.org/officeDocument/2006/relationships/image" Target="../media/image135.png"/></Relationships>
</file>

<file path=ppt/diagrams/_rels/data19.xml.rels><?xml version="1.0" encoding="UTF-8" standalone="yes"?>
<Relationships xmlns="http://schemas.openxmlformats.org/package/2006/relationships"><Relationship Id="rId2" Type="http://schemas.openxmlformats.org/officeDocument/2006/relationships/image" Target="../media/image138.svg"/><Relationship Id="rId1" Type="http://schemas.openxmlformats.org/officeDocument/2006/relationships/image" Target="../media/image137.png"/></Relationships>
</file>

<file path=ppt/diagrams/_rels/data2.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ata3.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72.png"/><Relationship Id="rId7" Type="http://schemas.openxmlformats.org/officeDocument/2006/relationships/image" Target="../media/image100.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73.svg"/><Relationship Id="rId9" Type="http://schemas.openxmlformats.org/officeDocument/2006/relationships/image" Target="../media/image102.png"/></Relationships>
</file>

<file path=ppt/diagrams/_rels/data9.xml.rels><?xml version="1.0" encoding="UTF-8" standalone="yes"?>
<Relationships xmlns="http://schemas.openxmlformats.org/package/2006/relationships"><Relationship Id="rId2" Type="http://schemas.openxmlformats.org/officeDocument/2006/relationships/image" Target="../media/image110.svg"/><Relationship Id="rId1" Type="http://schemas.openxmlformats.org/officeDocument/2006/relationships/image" Target="../media/image10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112.svg"/><Relationship Id="rId1" Type="http://schemas.openxmlformats.org/officeDocument/2006/relationships/image" Target="../media/image111.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114.svg"/><Relationship Id="rId1" Type="http://schemas.openxmlformats.org/officeDocument/2006/relationships/image" Target="../media/image113.png"/></Relationships>
</file>

<file path=ppt/diagrams/_rels/drawing12.xml.rels><?xml version="1.0" encoding="UTF-8" standalone="yes"?>
<Relationships xmlns="http://schemas.openxmlformats.org/package/2006/relationships"><Relationship Id="rId2" Type="http://schemas.openxmlformats.org/officeDocument/2006/relationships/image" Target="../media/image116.svg"/><Relationship Id="rId1" Type="http://schemas.openxmlformats.org/officeDocument/2006/relationships/image" Target="../media/image11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72.png"/><Relationship Id="rId7" Type="http://schemas.openxmlformats.org/officeDocument/2006/relationships/image" Target="../media/image121.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73.svg"/></Relationships>
</file>

<file path=ppt/diagrams/_rels/drawing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rawing17.xml.rels><?xml version="1.0" encoding="UTF-8" standalone="yes"?>
<Relationships xmlns="http://schemas.openxmlformats.org/package/2006/relationships"><Relationship Id="rId2" Type="http://schemas.openxmlformats.org/officeDocument/2006/relationships/image" Target="../media/image134.svg"/><Relationship Id="rId1" Type="http://schemas.openxmlformats.org/officeDocument/2006/relationships/image" Target="../media/image133.png"/></Relationships>
</file>

<file path=ppt/diagrams/_rels/drawing18.xml.rels><?xml version="1.0" encoding="UTF-8" standalone="yes"?>
<Relationships xmlns="http://schemas.openxmlformats.org/package/2006/relationships"><Relationship Id="rId2" Type="http://schemas.openxmlformats.org/officeDocument/2006/relationships/image" Target="../media/image136.svg"/><Relationship Id="rId1" Type="http://schemas.openxmlformats.org/officeDocument/2006/relationships/image" Target="../media/image135.png"/></Relationships>
</file>

<file path=ppt/diagrams/_rels/drawing19.xml.rels><?xml version="1.0" encoding="UTF-8" standalone="yes"?>
<Relationships xmlns="http://schemas.openxmlformats.org/package/2006/relationships"><Relationship Id="rId2" Type="http://schemas.openxmlformats.org/officeDocument/2006/relationships/image" Target="../media/image138.svg"/><Relationship Id="rId1" Type="http://schemas.openxmlformats.org/officeDocument/2006/relationships/image" Target="../media/image13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72.png"/><Relationship Id="rId7" Type="http://schemas.openxmlformats.org/officeDocument/2006/relationships/image" Target="../media/image100.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73.svg"/><Relationship Id="rId9" Type="http://schemas.openxmlformats.org/officeDocument/2006/relationships/image" Target="../media/image102.png"/></Relationships>
</file>

<file path=ppt/diagrams/_rels/drawing9.xml.rels><?xml version="1.0" encoding="UTF-8" standalone="yes"?>
<Relationships xmlns="http://schemas.openxmlformats.org/package/2006/relationships"><Relationship Id="rId2" Type="http://schemas.openxmlformats.org/officeDocument/2006/relationships/image" Target="../media/image110.svg"/><Relationship Id="rId1" Type="http://schemas.openxmlformats.org/officeDocument/2006/relationships/image" Target="../media/image10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88D45B-FF4D-40D2-BD1C-18CA0D03F94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392CF68-3028-4BAC-89FE-37358487A8C5}">
      <dgm:prSet/>
      <dgm:spPr/>
      <dgm:t>
        <a:bodyPr/>
        <a:lstStyle/>
        <a:p>
          <a:pPr>
            <a:lnSpc>
              <a:spcPct val="100000"/>
            </a:lnSpc>
          </a:pPr>
          <a:r>
            <a:rPr lang="en-US" b="0" i="0" dirty="0"/>
            <a:t>Definition of Business Analysis</a:t>
          </a:r>
          <a:endParaRPr lang="en-US" dirty="0"/>
        </a:p>
      </dgm:t>
    </dgm:pt>
    <dgm:pt modelId="{EE06E37A-2592-4BF5-9984-50C91F19BEF6}" type="parTrans" cxnId="{42EE3145-7D3E-4528-B83A-93CC03CFCB0E}">
      <dgm:prSet/>
      <dgm:spPr/>
      <dgm:t>
        <a:bodyPr/>
        <a:lstStyle/>
        <a:p>
          <a:endParaRPr lang="en-US"/>
        </a:p>
      </dgm:t>
    </dgm:pt>
    <dgm:pt modelId="{3C2916CC-58D1-4B0B-BB3C-059C389D2C9F}" type="sibTrans" cxnId="{42EE3145-7D3E-4528-B83A-93CC03CFCB0E}">
      <dgm:prSet/>
      <dgm:spPr/>
      <dgm:t>
        <a:bodyPr/>
        <a:lstStyle/>
        <a:p>
          <a:endParaRPr lang="en-US"/>
        </a:p>
      </dgm:t>
    </dgm:pt>
    <dgm:pt modelId="{4A021543-ACC7-4ABC-A3A4-1056B7B4A413}">
      <dgm:prSet/>
      <dgm:spPr/>
      <dgm:t>
        <a:bodyPr/>
        <a:lstStyle/>
        <a:p>
          <a:pPr>
            <a:lnSpc>
              <a:spcPct val="100000"/>
            </a:lnSpc>
          </a:pPr>
          <a:r>
            <a:rPr lang="en-US" b="0" i="0" dirty="0"/>
            <a:t>Skills required for Business Analyst </a:t>
          </a:r>
          <a:endParaRPr lang="en-US" dirty="0"/>
        </a:p>
      </dgm:t>
    </dgm:pt>
    <dgm:pt modelId="{6AE1163F-8269-437B-92F9-D81151F6D9B4}" type="parTrans" cxnId="{91662CA8-FADA-4160-99DF-73AD9791FC04}">
      <dgm:prSet/>
      <dgm:spPr/>
      <dgm:t>
        <a:bodyPr/>
        <a:lstStyle/>
        <a:p>
          <a:endParaRPr lang="en-US"/>
        </a:p>
      </dgm:t>
    </dgm:pt>
    <dgm:pt modelId="{F61652BA-51FE-4D25-8631-125232C60D40}" type="sibTrans" cxnId="{91662CA8-FADA-4160-99DF-73AD9791FC04}">
      <dgm:prSet/>
      <dgm:spPr/>
      <dgm:t>
        <a:bodyPr/>
        <a:lstStyle/>
        <a:p>
          <a:endParaRPr lang="en-US"/>
        </a:p>
      </dgm:t>
    </dgm:pt>
    <dgm:pt modelId="{6EEEE97A-7420-40E2-A894-A511C9DB4B9B}">
      <dgm:prSet/>
      <dgm:spPr/>
      <dgm:t>
        <a:bodyPr/>
        <a:lstStyle/>
        <a:p>
          <a:pPr>
            <a:lnSpc>
              <a:spcPct val="100000"/>
            </a:lnSpc>
          </a:pPr>
          <a:r>
            <a:rPr lang="en-US" dirty="0"/>
            <a:t>Role and Importance</a:t>
          </a:r>
        </a:p>
      </dgm:t>
    </dgm:pt>
    <dgm:pt modelId="{130F34F5-A79B-4A44-B556-28D3C2413BAA}" type="parTrans" cxnId="{5FF82481-08DE-49F3-BD9F-6EE9929FD229}">
      <dgm:prSet/>
      <dgm:spPr/>
      <dgm:t>
        <a:bodyPr/>
        <a:lstStyle/>
        <a:p>
          <a:endParaRPr lang="en-ZA"/>
        </a:p>
      </dgm:t>
    </dgm:pt>
    <dgm:pt modelId="{1E27CCB9-52C6-436A-8346-A18DED82B2BC}" type="sibTrans" cxnId="{5FF82481-08DE-49F3-BD9F-6EE9929FD229}">
      <dgm:prSet/>
      <dgm:spPr/>
      <dgm:t>
        <a:bodyPr/>
        <a:lstStyle/>
        <a:p>
          <a:endParaRPr lang="en-ZA"/>
        </a:p>
      </dgm:t>
    </dgm:pt>
    <dgm:pt modelId="{681A2F4D-30DD-46BE-B6B7-BC0F80DC88B6}">
      <dgm:prSet/>
      <dgm:spPr/>
      <dgm:t>
        <a:bodyPr/>
        <a:lstStyle/>
        <a:p>
          <a:pPr>
            <a:lnSpc>
              <a:spcPct val="100000"/>
            </a:lnSpc>
          </a:pPr>
          <a:r>
            <a:rPr lang="en-US" dirty="0"/>
            <a:t>Business Analyst vs Systems Analyst </a:t>
          </a:r>
        </a:p>
      </dgm:t>
    </dgm:pt>
    <dgm:pt modelId="{913609E3-112A-47E1-95C4-DFE4B0EC984B}" type="parTrans" cxnId="{F2A38490-78B2-4AC8-8886-F586B6804BEF}">
      <dgm:prSet/>
      <dgm:spPr/>
      <dgm:t>
        <a:bodyPr/>
        <a:lstStyle/>
        <a:p>
          <a:endParaRPr lang="en-ZA"/>
        </a:p>
      </dgm:t>
    </dgm:pt>
    <dgm:pt modelId="{3BDB601F-18F3-4EA2-82D5-8EC85413DD5C}" type="sibTrans" cxnId="{F2A38490-78B2-4AC8-8886-F586B6804BEF}">
      <dgm:prSet/>
      <dgm:spPr/>
      <dgm:t>
        <a:bodyPr/>
        <a:lstStyle/>
        <a:p>
          <a:endParaRPr lang="en-ZA"/>
        </a:p>
      </dgm:t>
    </dgm:pt>
    <dgm:pt modelId="{003D4E98-636A-4308-A9F7-AA4D3FF3000D}">
      <dgm:prSet/>
      <dgm:spPr/>
      <dgm:t>
        <a:bodyPr/>
        <a:lstStyle/>
        <a:p>
          <a:pPr>
            <a:lnSpc>
              <a:spcPct val="100000"/>
            </a:lnSpc>
          </a:pPr>
          <a:r>
            <a:rPr lang="en-US" b="0" i="0" dirty="0"/>
            <a:t>Common challenges</a:t>
          </a:r>
          <a:endParaRPr lang="en-ZA" dirty="0"/>
        </a:p>
      </dgm:t>
    </dgm:pt>
    <dgm:pt modelId="{E93D73D9-A29F-4691-9C97-82784B9CD541}" type="parTrans" cxnId="{EB6F0584-A6B8-4DBD-BF47-30097C3320A3}">
      <dgm:prSet/>
      <dgm:spPr/>
      <dgm:t>
        <a:bodyPr/>
        <a:lstStyle/>
        <a:p>
          <a:endParaRPr lang="en-ZA"/>
        </a:p>
      </dgm:t>
    </dgm:pt>
    <dgm:pt modelId="{F207C5FB-8200-4945-B03E-1FCB05E422FB}" type="sibTrans" cxnId="{EB6F0584-A6B8-4DBD-BF47-30097C3320A3}">
      <dgm:prSet/>
      <dgm:spPr/>
      <dgm:t>
        <a:bodyPr/>
        <a:lstStyle/>
        <a:p>
          <a:endParaRPr lang="en-ZA"/>
        </a:p>
      </dgm:t>
    </dgm:pt>
    <dgm:pt modelId="{0B7C98F2-F814-4786-A792-5B8810BF2C3A}" type="pres">
      <dgm:prSet presAssocID="{F688D45B-FF4D-40D2-BD1C-18CA0D03F947}" presName="root" presStyleCnt="0">
        <dgm:presLayoutVars>
          <dgm:dir/>
          <dgm:resizeHandles val="exact"/>
        </dgm:presLayoutVars>
      </dgm:prSet>
      <dgm:spPr/>
    </dgm:pt>
    <dgm:pt modelId="{7F78BBB0-5583-4829-8478-007CB0C9A7FE}" type="pres">
      <dgm:prSet presAssocID="{8392CF68-3028-4BAC-89FE-37358487A8C5}" presName="compNode" presStyleCnt="0"/>
      <dgm:spPr/>
    </dgm:pt>
    <dgm:pt modelId="{0D4DBCCE-E085-4FF7-9D06-C09120506202}" type="pres">
      <dgm:prSet presAssocID="{8392CF68-3028-4BAC-89FE-37358487A8C5}" presName="bgRect" presStyleLbl="bgShp" presStyleIdx="0" presStyleCnt="5"/>
      <dgm:spPr/>
    </dgm:pt>
    <dgm:pt modelId="{0916810D-5D37-495F-8F81-241C740DE2F3}" type="pres">
      <dgm:prSet presAssocID="{8392CF68-3028-4BAC-89FE-37358487A8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6B9C6FB8-F88F-45D8-AC2C-A79C17B37B47}" type="pres">
      <dgm:prSet presAssocID="{8392CF68-3028-4BAC-89FE-37358487A8C5}" presName="spaceRect" presStyleCnt="0"/>
      <dgm:spPr/>
    </dgm:pt>
    <dgm:pt modelId="{5233C7CD-92D4-4299-BCEB-8B76673F80BB}" type="pres">
      <dgm:prSet presAssocID="{8392CF68-3028-4BAC-89FE-37358487A8C5}" presName="parTx" presStyleLbl="revTx" presStyleIdx="0" presStyleCnt="5">
        <dgm:presLayoutVars>
          <dgm:chMax val="0"/>
          <dgm:chPref val="0"/>
        </dgm:presLayoutVars>
      </dgm:prSet>
      <dgm:spPr/>
    </dgm:pt>
    <dgm:pt modelId="{E3099094-0489-4A6A-8EB7-FC54988840DA}" type="pres">
      <dgm:prSet presAssocID="{3C2916CC-58D1-4B0B-BB3C-059C389D2C9F}" presName="sibTrans" presStyleCnt="0"/>
      <dgm:spPr/>
    </dgm:pt>
    <dgm:pt modelId="{222F8558-FE66-4AD2-83A8-DE63270EBE80}" type="pres">
      <dgm:prSet presAssocID="{4A021543-ACC7-4ABC-A3A4-1056B7B4A413}" presName="compNode" presStyleCnt="0"/>
      <dgm:spPr/>
    </dgm:pt>
    <dgm:pt modelId="{1EFD507D-396A-49D8-B462-88793D8F8BB0}" type="pres">
      <dgm:prSet presAssocID="{4A021543-ACC7-4ABC-A3A4-1056B7B4A413}" presName="bgRect" presStyleLbl="bgShp" presStyleIdx="1" presStyleCnt="5"/>
      <dgm:spPr/>
    </dgm:pt>
    <dgm:pt modelId="{D54B4794-0191-44E7-A820-8A8B232CB4BC}" type="pres">
      <dgm:prSet presAssocID="{4A021543-ACC7-4ABC-A3A4-1056B7B4A41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C57C62ED-6B29-4534-A3E8-BA1607C5E820}" type="pres">
      <dgm:prSet presAssocID="{4A021543-ACC7-4ABC-A3A4-1056B7B4A413}" presName="spaceRect" presStyleCnt="0"/>
      <dgm:spPr/>
    </dgm:pt>
    <dgm:pt modelId="{B784B307-AA11-4746-9A97-9ADA1E500BFD}" type="pres">
      <dgm:prSet presAssocID="{4A021543-ACC7-4ABC-A3A4-1056B7B4A413}" presName="parTx" presStyleLbl="revTx" presStyleIdx="1" presStyleCnt="5">
        <dgm:presLayoutVars>
          <dgm:chMax val="0"/>
          <dgm:chPref val="0"/>
        </dgm:presLayoutVars>
      </dgm:prSet>
      <dgm:spPr/>
    </dgm:pt>
    <dgm:pt modelId="{CAA0E769-3C9B-490A-8CF3-4E9176DB5565}" type="pres">
      <dgm:prSet presAssocID="{F61652BA-51FE-4D25-8631-125232C60D40}" presName="sibTrans" presStyleCnt="0"/>
      <dgm:spPr/>
    </dgm:pt>
    <dgm:pt modelId="{2486DAE4-DCC2-477C-8CC1-368ED5B5F03D}" type="pres">
      <dgm:prSet presAssocID="{681A2F4D-30DD-46BE-B6B7-BC0F80DC88B6}" presName="compNode" presStyleCnt="0"/>
      <dgm:spPr/>
    </dgm:pt>
    <dgm:pt modelId="{0CBEDD35-2120-45BD-8D9C-6E96945D0B02}" type="pres">
      <dgm:prSet presAssocID="{681A2F4D-30DD-46BE-B6B7-BC0F80DC88B6}" presName="bgRect" presStyleLbl="bgShp" presStyleIdx="2" presStyleCnt="5"/>
      <dgm:spPr/>
    </dgm:pt>
    <dgm:pt modelId="{F00A6C52-C58F-406D-BC95-0B9906C1D6FB}" type="pres">
      <dgm:prSet presAssocID="{681A2F4D-30DD-46BE-B6B7-BC0F80DC88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nchor with solid fill"/>
        </a:ext>
      </dgm:extLst>
    </dgm:pt>
    <dgm:pt modelId="{DA62CCB0-81E0-4338-B559-EAD9EAFD1CF8}" type="pres">
      <dgm:prSet presAssocID="{681A2F4D-30DD-46BE-B6B7-BC0F80DC88B6}" presName="spaceRect" presStyleCnt="0"/>
      <dgm:spPr/>
    </dgm:pt>
    <dgm:pt modelId="{9F0EC1D8-1A93-464D-AB19-6076A0A297C4}" type="pres">
      <dgm:prSet presAssocID="{681A2F4D-30DD-46BE-B6B7-BC0F80DC88B6}" presName="parTx" presStyleLbl="revTx" presStyleIdx="2" presStyleCnt="5">
        <dgm:presLayoutVars>
          <dgm:chMax val="0"/>
          <dgm:chPref val="0"/>
        </dgm:presLayoutVars>
      </dgm:prSet>
      <dgm:spPr/>
    </dgm:pt>
    <dgm:pt modelId="{D75C1FC3-6115-47BC-B300-1ED2B7BF1D40}" type="pres">
      <dgm:prSet presAssocID="{3BDB601F-18F3-4EA2-82D5-8EC85413DD5C}" presName="sibTrans" presStyleCnt="0"/>
      <dgm:spPr/>
    </dgm:pt>
    <dgm:pt modelId="{1878BA6B-03B2-49F7-931E-6D60263FDD4F}" type="pres">
      <dgm:prSet presAssocID="{6EEEE97A-7420-40E2-A894-A511C9DB4B9B}" presName="compNode" presStyleCnt="0"/>
      <dgm:spPr/>
    </dgm:pt>
    <dgm:pt modelId="{D4903F12-BFD9-4E3D-BD0E-9E0F6A00714D}" type="pres">
      <dgm:prSet presAssocID="{6EEEE97A-7420-40E2-A894-A511C9DB4B9B}" presName="bgRect" presStyleLbl="bgShp" presStyleIdx="3" presStyleCnt="5"/>
      <dgm:spPr/>
    </dgm:pt>
    <dgm:pt modelId="{B1E4554A-0FF5-4C83-8285-FD9FAF440B55}" type="pres">
      <dgm:prSet presAssocID="{6EEEE97A-7420-40E2-A894-A511C9DB4B9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ero Female with solid fill"/>
        </a:ext>
      </dgm:extLst>
    </dgm:pt>
    <dgm:pt modelId="{2FE9CE20-C682-4FD3-9076-943D62B70C2F}" type="pres">
      <dgm:prSet presAssocID="{6EEEE97A-7420-40E2-A894-A511C9DB4B9B}" presName="spaceRect" presStyleCnt="0"/>
      <dgm:spPr/>
    </dgm:pt>
    <dgm:pt modelId="{A8E0E25D-27BA-4E85-8B93-6B42EB4577E5}" type="pres">
      <dgm:prSet presAssocID="{6EEEE97A-7420-40E2-A894-A511C9DB4B9B}" presName="parTx" presStyleLbl="revTx" presStyleIdx="3" presStyleCnt="5">
        <dgm:presLayoutVars>
          <dgm:chMax val="0"/>
          <dgm:chPref val="0"/>
        </dgm:presLayoutVars>
      </dgm:prSet>
      <dgm:spPr/>
    </dgm:pt>
    <dgm:pt modelId="{55BEECDA-35DB-45C2-8B06-36B9C6635680}" type="pres">
      <dgm:prSet presAssocID="{1E27CCB9-52C6-436A-8346-A18DED82B2BC}" presName="sibTrans" presStyleCnt="0"/>
      <dgm:spPr/>
    </dgm:pt>
    <dgm:pt modelId="{3709C8DF-3B43-4B01-A826-A405EDC655EC}" type="pres">
      <dgm:prSet presAssocID="{003D4E98-636A-4308-A9F7-AA4D3FF3000D}" presName="compNode" presStyleCnt="0"/>
      <dgm:spPr/>
    </dgm:pt>
    <dgm:pt modelId="{6513FADF-6633-432C-B79E-289F3F85F857}" type="pres">
      <dgm:prSet presAssocID="{003D4E98-636A-4308-A9F7-AA4D3FF3000D}" presName="bgRect" presStyleLbl="bgShp" presStyleIdx="4" presStyleCnt="5"/>
      <dgm:spPr/>
    </dgm:pt>
    <dgm:pt modelId="{57A7C6B3-75FB-4622-BC84-6BB4EDB026C7}" type="pres">
      <dgm:prSet presAssocID="{003D4E98-636A-4308-A9F7-AA4D3FF3000D}"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10892D9F-4FFB-49DB-9AB8-CB724B345E7A}" type="pres">
      <dgm:prSet presAssocID="{003D4E98-636A-4308-A9F7-AA4D3FF3000D}" presName="spaceRect" presStyleCnt="0"/>
      <dgm:spPr/>
    </dgm:pt>
    <dgm:pt modelId="{3C9E1B90-EF99-4BED-85AF-EDC4CCA75367}" type="pres">
      <dgm:prSet presAssocID="{003D4E98-636A-4308-A9F7-AA4D3FF3000D}" presName="parTx" presStyleLbl="revTx" presStyleIdx="4" presStyleCnt="5">
        <dgm:presLayoutVars>
          <dgm:chMax val="0"/>
          <dgm:chPref val="0"/>
        </dgm:presLayoutVars>
      </dgm:prSet>
      <dgm:spPr/>
    </dgm:pt>
  </dgm:ptLst>
  <dgm:cxnLst>
    <dgm:cxn modelId="{DE33A500-83F4-42CA-BEF2-DEFC030A88CD}" type="presOf" srcId="{F688D45B-FF4D-40D2-BD1C-18CA0D03F947}" destId="{0B7C98F2-F814-4786-A792-5B8810BF2C3A}" srcOrd="0" destOrd="0" presId="urn:microsoft.com/office/officeart/2018/2/layout/IconVerticalSolidList"/>
    <dgm:cxn modelId="{15A7BA05-43AC-4FBA-AC88-A9CD521F6282}" type="presOf" srcId="{4A021543-ACC7-4ABC-A3A4-1056B7B4A413}" destId="{B784B307-AA11-4746-9A97-9ADA1E500BFD}" srcOrd="0" destOrd="0" presId="urn:microsoft.com/office/officeart/2018/2/layout/IconVerticalSolidList"/>
    <dgm:cxn modelId="{AE51A612-F04F-4751-9F05-97F65F86C821}" type="presOf" srcId="{6EEEE97A-7420-40E2-A894-A511C9DB4B9B}" destId="{A8E0E25D-27BA-4E85-8B93-6B42EB4577E5}" srcOrd="0" destOrd="0" presId="urn:microsoft.com/office/officeart/2018/2/layout/IconVerticalSolidList"/>
    <dgm:cxn modelId="{FFAA7415-546A-4BE8-B677-B2BCFD3B2FEB}" type="presOf" srcId="{681A2F4D-30DD-46BE-B6B7-BC0F80DC88B6}" destId="{9F0EC1D8-1A93-464D-AB19-6076A0A297C4}" srcOrd="0" destOrd="0" presId="urn:microsoft.com/office/officeart/2018/2/layout/IconVerticalSolidList"/>
    <dgm:cxn modelId="{42EE3145-7D3E-4528-B83A-93CC03CFCB0E}" srcId="{F688D45B-FF4D-40D2-BD1C-18CA0D03F947}" destId="{8392CF68-3028-4BAC-89FE-37358487A8C5}" srcOrd="0" destOrd="0" parTransId="{EE06E37A-2592-4BF5-9984-50C91F19BEF6}" sibTransId="{3C2916CC-58D1-4B0B-BB3C-059C389D2C9F}"/>
    <dgm:cxn modelId="{988EDC4C-BA63-47BB-AACB-E6F2E75A22FE}" type="presOf" srcId="{003D4E98-636A-4308-A9F7-AA4D3FF3000D}" destId="{3C9E1B90-EF99-4BED-85AF-EDC4CCA75367}" srcOrd="0" destOrd="0" presId="urn:microsoft.com/office/officeart/2018/2/layout/IconVerticalSolidList"/>
    <dgm:cxn modelId="{5FF82481-08DE-49F3-BD9F-6EE9929FD229}" srcId="{F688D45B-FF4D-40D2-BD1C-18CA0D03F947}" destId="{6EEEE97A-7420-40E2-A894-A511C9DB4B9B}" srcOrd="3" destOrd="0" parTransId="{130F34F5-A79B-4A44-B556-28D3C2413BAA}" sibTransId="{1E27CCB9-52C6-436A-8346-A18DED82B2BC}"/>
    <dgm:cxn modelId="{EB6F0584-A6B8-4DBD-BF47-30097C3320A3}" srcId="{F688D45B-FF4D-40D2-BD1C-18CA0D03F947}" destId="{003D4E98-636A-4308-A9F7-AA4D3FF3000D}" srcOrd="4" destOrd="0" parTransId="{E93D73D9-A29F-4691-9C97-82784B9CD541}" sibTransId="{F207C5FB-8200-4945-B03E-1FCB05E422FB}"/>
    <dgm:cxn modelId="{F2A38490-78B2-4AC8-8886-F586B6804BEF}" srcId="{F688D45B-FF4D-40D2-BD1C-18CA0D03F947}" destId="{681A2F4D-30DD-46BE-B6B7-BC0F80DC88B6}" srcOrd="2" destOrd="0" parTransId="{913609E3-112A-47E1-95C4-DFE4B0EC984B}" sibTransId="{3BDB601F-18F3-4EA2-82D5-8EC85413DD5C}"/>
    <dgm:cxn modelId="{91662CA8-FADA-4160-99DF-73AD9791FC04}" srcId="{F688D45B-FF4D-40D2-BD1C-18CA0D03F947}" destId="{4A021543-ACC7-4ABC-A3A4-1056B7B4A413}" srcOrd="1" destOrd="0" parTransId="{6AE1163F-8269-437B-92F9-D81151F6D9B4}" sibTransId="{F61652BA-51FE-4D25-8631-125232C60D40}"/>
    <dgm:cxn modelId="{E51448F6-68C0-4B5B-83A7-74859EB97FE0}" type="presOf" srcId="{8392CF68-3028-4BAC-89FE-37358487A8C5}" destId="{5233C7CD-92D4-4299-BCEB-8B76673F80BB}" srcOrd="0" destOrd="0" presId="urn:microsoft.com/office/officeart/2018/2/layout/IconVerticalSolidList"/>
    <dgm:cxn modelId="{9816B11B-0133-4E62-BB53-14129C23DC6F}" type="presParOf" srcId="{0B7C98F2-F814-4786-A792-5B8810BF2C3A}" destId="{7F78BBB0-5583-4829-8478-007CB0C9A7FE}" srcOrd="0" destOrd="0" presId="urn:microsoft.com/office/officeart/2018/2/layout/IconVerticalSolidList"/>
    <dgm:cxn modelId="{A26F40C6-4B08-432F-A58D-91E814198760}" type="presParOf" srcId="{7F78BBB0-5583-4829-8478-007CB0C9A7FE}" destId="{0D4DBCCE-E085-4FF7-9D06-C09120506202}" srcOrd="0" destOrd="0" presId="urn:microsoft.com/office/officeart/2018/2/layout/IconVerticalSolidList"/>
    <dgm:cxn modelId="{3721602B-87E1-4732-9158-B829E3B72F5F}" type="presParOf" srcId="{7F78BBB0-5583-4829-8478-007CB0C9A7FE}" destId="{0916810D-5D37-495F-8F81-241C740DE2F3}" srcOrd="1" destOrd="0" presId="urn:microsoft.com/office/officeart/2018/2/layout/IconVerticalSolidList"/>
    <dgm:cxn modelId="{139F0B04-9A09-4429-995C-E52F86F72790}" type="presParOf" srcId="{7F78BBB0-5583-4829-8478-007CB0C9A7FE}" destId="{6B9C6FB8-F88F-45D8-AC2C-A79C17B37B47}" srcOrd="2" destOrd="0" presId="urn:microsoft.com/office/officeart/2018/2/layout/IconVerticalSolidList"/>
    <dgm:cxn modelId="{E269D158-D32E-4365-91A4-ADC05BC492D7}" type="presParOf" srcId="{7F78BBB0-5583-4829-8478-007CB0C9A7FE}" destId="{5233C7CD-92D4-4299-BCEB-8B76673F80BB}" srcOrd="3" destOrd="0" presId="urn:microsoft.com/office/officeart/2018/2/layout/IconVerticalSolidList"/>
    <dgm:cxn modelId="{EC41EF49-8675-4B52-AA0C-E35DE66762D0}" type="presParOf" srcId="{0B7C98F2-F814-4786-A792-5B8810BF2C3A}" destId="{E3099094-0489-4A6A-8EB7-FC54988840DA}" srcOrd="1" destOrd="0" presId="urn:microsoft.com/office/officeart/2018/2/layout/IconVerticalSolidList"/>
    <dgm:cxn modelId="{14ACDA8C-9386-4016-A584-C0E0E27201CD}" type="presParOf" srcId="{0B7C98F2-F814-4786-A792-5B8810BF2C3A}" destId="{222F8558-FE66-4AD2-83A8-DE63270EBE80}" srcOrd="2" destOrd="0" presId="urn:microsoft.com/office/officeart/2018/2/layout/IconVerticalSolidList"/>
    <dgm:cxn modelId="{AF16C81F-1493-4147-8292-52A7FF01EC1C}" type="presParOf" srcId="{222F8558-FE66-4AD2-83A8-DE63270EBE80}" destId="{1EFD507D-396A-49D8-B462-88793D8F8BB0}" srcOrd="0" destOrd="0" presId="urn:microsoft.com/office/officeart/2018/2/layout/IconVerticalSolidList"/>
    <dgm:cxn modelId="{7EA0C32C-B09C-4A0C-91A2-346E242FD1BB}" type="presParOf" srcId="{222F8558-FE66-4AD2-83A8-DE63270EBE80}" destId="{D54B4794-0191-44E7-A820-8A8B232CB4BC}" srcOrd="1" destOrd="0" presId="urn:microsoft.com/office/officeart/2018/2/layout/IconVerticalSolidList"/>
    <dgm:cxn modelId="{0E0BC2CA-862C-4BF1-A423-069EE7282D59}" type="presParOf" srcId="{222F8558-FE66-4AD2-83A8-DE63270EBE80}" destId="{C57C62ED-6B29-4534-A3E8-BA1607C5E820}" srcOrd="2" destOrd="0" presId="urn:microsoft.com/office/officeart/2018/2/layout/IconVerticalSolidList"/>
    <dgm:cxn modelId="{AAB57464-08BC-4194-9975-CC9E1629A0E6}" type="presParOf" srcId="{222F8558-FE66-4AD2-83A8-DE63270EBE80}" destId="{B784B307-AA11-4746-9A97-9ADA1E500BFD}" srcOrd="3" destOrd="0" presId="urn:microsoft.com/office/officeart/2018/2/layout/IconVerticalSolidList"/>
    <dgm:cxn modelId="{B3E15169-18FE-49A7-8BC6-F3204FEF69EB}" type="presParOf" srcId="{0B7C98F2-F814-4786-A792-5B8810BF2C3A}" destId="{CAA0E769-3C9B-490A-8CF3-4E9176DB5565}" srcOrd="3" destOrd="0" presId="urn:microsoft.com/office/officeart/2018/2/layout/IconVerticalSolidList"/>
    <dgm:cxn modelId="{10CEEA09-17D3-4CCE-BAE4-B41D2CB4CA85}" type="presParOf" srcId="{0B7C98F2-F814-4786-A792-5B8810BF2C3A}" destId="{2486DAE4-DCC2-477C-8CC1-368ED5B5F03D}" srcOrd="4" destOrd="0" presId="urn:microsoft.com/office/officeart/2018/2/layout/IconVerticalSolidList"/>
    <dgm:cxn modelId="{13AE5189-53A0-4C61-B0ED-361AC891D90A}" type="presParOf" srcId="{2486DAE4-DCC2-477C-8CC1-368ED5B5F03D}" destId="{0CBEDD35-2120-45BD-8D9C-6E96945D0B02}" srcOrd="0" destOrd="0" presId="urn:microsoft.com/office/officeart/2018/2/layout/IconVerticalSolidList"/>
    <dgm:cxn modelId="{7EC2FAF8-96FB-40B1-912D-E78BEC4634B8}" type="presParOf" srcId="{2486DAE4-DCC2-477C-8CC1-368ED5B5F03D}" destId="{F00A6C52-C58F-406D-BC95-0B9906C1D6FB}" srcOrd="1" destOrd="0" presId="urn:microsoft.com/office/officeart/2018/2/layout/IconVerticalSolidList"/>
    <dgm:cxn modelId="{2BD1CFC2-4248-47ED-883C-AE3E0783980C}" type="presParOf" srcId="{2486DAE4-DCC2-477C-8CC1-368ED5B5F03D}" destId="{DA62CCB0-81E0-4338-B559-EAD9EAFD1CF8}" srcOrd="2" destOrd="0" presId="urn:microsoft.com/office/officeart/2018/2/layout/IconVerticalSolidList"/>
    <dgm:cxn modelId="{A2C2B004-7B19-4067-9839-CCA317BCBAEF}" type="presParOf" srcId="{2486DAE4-DCC2-477C-8CC1-368ED5B5F03D}" destId="{9F0EC1D8-1A93-464D-AB19-6076A0A297C4}" srcOrd="3" destOrd="0" presId="urn:microsoft.com/office/officeart/2018/2/layout/IconVerticalSolidList"/>
    <dgm:cxn modelId="{ADD4A7DE-C61C-4132-8CFB-4FEE52C07571}" type="presParOf" srcId="{0B7C98F2-F814-4786-A792-5B8810BF2C3A}" destId="{D75C1FC3-6115-47BC-B300-1ED2B7BF1D40}" srcOrd="5" destOrd="0" presId="urn:microsoft.com/office/officeart/2018/2/layout/IconVerticalSolidList"/>
    <dgm:cxn modelId="{2C73C69B-C797-492F-9D97-456F03A1D8C2}" type="presParOf" srcId="{0B7C98F2-F814-4786-A792-5B8810BF2C3A}" destId="{1878BA6B-03B2-49F7-931E-6D60263FDD4F}" srcOrd="6" destOrd="0" presId="urn:microsoft.com/office/officeart/2018/2/layout/IconVerticalSolidList"/>
    <dgm:cxn modelId="{C29EDEFC-C66B-48E4-B738-8C0488DEB079}" type="presParOf" srcId="{1878BA6B-03B2-49F7-931E-6D60263FDD4F}" destId="{D4903F12-BFD9-4E3D-BD0E-9E0F6A00714D}" srcOrd="0" destOrd="0" presId="urn:microsoft.com/office/officeart/2018/2/layout/IconVerticalSolidList"/>
    <dgm:cxn modelId="{59839030-88FC-4FD5-961E-07690A8F5EAB}" type="presParOf" srcId="{1878BA6B-03B2-49F7-931E-6D60263FDD4F}" destId="{B1E4554A-0FF5-4C83-8285-FD9FAF440B55}" srcOrd="1" destOrd="0" presId="urn:microsoft.com/office/officeart/2018/2/layout/IconVerticalSolidList"/>
    <dgm:cxn modelId="{C871B541-6189-400C-8A1C-9AA7E6BEE079}" type="presParOf" srcId="{1878BA6B-03B2-49F7-931E-6D60263FDD4F}" destId="{2FE9CE20-C682-4FD3-9076-943D62B70C2F}" srcOrd="2" destOrd="0" presId="urn:microsoft.com/office/officeart/2018/2/layout/IconVerticalSolidList"/>
    <dgm:cxn modelId="{27D09353-5036-412E-8366-33C268922160}" type="presParOf" srcId="{1878BA6B-03B2-49F7-931E-6D60263FDD4F}" destId="{A8E0E25D-27BA-4E85-8B93-6B42EB4577E5}" srcOrd="3" destOrd="0" presId="urn:microsoft.com/office/officeart/2018/2/layout/IconVerticalSolidList"/>
    <dgm:cxn modelId="{F2BE384D-AF9F-4AEF-9222-836B3F1AAE6A}" type="presParOf" srcId="{0B7C98F2-F814-4786-A792-5B8810BF2C3A}" destId="{55BEECDA-35DB-45C2-8B06-36B9C6635680}" srcOrd="7" destOrd="0" presId="urn:microsoft.com/office/officeart/2018/2/layout/IconVerticalSolidList"/>
    <dgm:cxn modelId="{518642DF-3EFD-484A-8F6E-E964759CADDF}" type="presParOf" srcId="{0B7C98F2-F814-4786-A792-5B8810BF2C3A}" destId="{3709C8DF-3B43-4B01-A826-A405EDC655EC}" srcOrd="8" destOrd="0" presId="urn:microsoft.com/office/officeart/2018/2/layout/IconVerticalSolidList"/>
    <dgm:cxn modelId="{EC995E96-6523-4FCC-9C4A-75B621749718}" type="presParOf" srcId="{3709C8DF-3B43-4B01-A826-A405EDC655EC}" destId="{6513FADF-6633-432C-B79E-289F3F85F857}" srcOrd="0" destOrd="0" presId="urn:microsoft.com/office/officeart/2018/2/layout/IconVerticalSolidList"/>
    <dgm:cxn modelId="{B053E723-5E58-4515-9834-214D42F21182}" type="presParOf" srcId="{3709C8DF-3B43-4B01-A826-A405EDC655EC}" destId="{57A7C6B3-75FB-4622-BC84-6BB4EDB026C7}" srcOrd="1" destOrd="0" presId="urn:microsoft.com/office/officeart/2018/2/layout/IconVerticalSolidList"/>
    <dgm:cxn modelId="{C7AA3298-0EE0-431D-ABED-B51AB4CC7B41}" type="presParOf" srcId="{3709C8DF-3B43-4B01-A826-A405EDC655EC}" destId="{10892D9F-4FFB-49DB-9AB8-CB724B345E7A}" srcOrd="2" destOrd="0" presId="urn:microsoft.com/office/officeart/2018/2/layout/IconVerticalSolidList"/>
    <dgm:cxn modelId="{C8E8F359-1D0B-4B8B-820F-33E4F10A7D2D}" type="presParOf" srcId="{3709C8DF-3B43-4B01-A826-A405EDC655EC}" destId="{3C9E1B90-EF99-4BED-85AF-EDC4CCA7536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4197E88-596B-4615-AB19-61BB146BE38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1C20D5C-7CC6-4735-AC64-AE0D60D2DFA2}">
      <dgm:prSet/>
      <dgm:spPr/>
      <dgm:t>
        <a:bodyPr/>
        <a:lstStyle/>
        <a:p>
          <a:pPr>
            <a:lnSpc>
              <a:spcPct val="100000"/>
            </a:lnSpc>
          </a:pPr>
          <a:r>
            <a:rPr lang="en-US" b="1" i="0" dirty="0"/>
            <a:t>Operational Requirements</a:t>
          </a:r>
          <a:r>
            <a:rPr lang="en-US" b="0" i="0" dirty="0"/>
            <a:t>  </a:t>
          </a:r>
          <a:endParaRPr lang="en-US" dirty="0"/>
        </a:p>
      </dgm:t>
    </dgm:pt>
    <dgm:pt modelId="{9314D78A-E5A9-4928-B9CB-81831DE003A1}" type="parTrans" cxnId="{F5E60EAB-F9E6-42DC-90F4-D55BD3F41441}">
      <dgm:prSet/>
      <dgm:spPr/>
      <dgm:t>
        <a:bodyPr/>
        <a:lstStyle/>
        <a:p>
          <a:endParaRPr lang="en-US"/>
        </a:p>
      </dgm:t>
    </dgm:pt>
    <dgm:pt modelId="{1A288380-577F-459C-8527-9B61E7F9AFAE}" type="sibTrans" cxnId="{F5E60EAB-F9E6-42DC-90F4-D55BD3F41441}">
      <dgm:prSet/>
      <dgm:spPr/>
      <dgm:t>
        <a:bodyPr/>
        <a:lstStyle/>
        <a:p>
          <a:pPr>
            <a:lnSpc>
              <a:spcPct val="100000"/>
            </a:lnSpc>
          </a:pPr>
          <a:endParaRPr lang="en-US"/>
        </a:p>
      </dgm:t>
    </dgm:pt>
    <dgm:pt modelId="{7E3A49F8-478E-405F-B19F-94642C3E178F}" type="pres">
      <dgm:prSet presAssocID="{24197E88-596B-4615-AB19-61BB146BE38C}" presName="root" presStyleCnt="0">
        <dgm:presLayoutVars>
          <dgm:dir/>
          <dgm:resizeHandles val="exact"/>
        </dgm:presLayoutVars>
      </dgm:prSet>
      <dgm:spPr/>
    </dgm:pt>
    <dgm:pt modelId="{A9892B4B-CD90-4324-A291-5468AE927779}" type="pres">
      <dgm:prSet presAssocID="{24197E88-596B-4615-AB19-61BB146BE38C}" presName="container" presStyleCnt="0">
        <dgm:presLayoutVars>
          <dgm:dir/>
          <dgm:resizeHandles val="exact"/>
        </dgm:presLayoutVars>
      </dgm:prSet>
      <dgm:spPr/>
    </dgm:pt>
    <dgm:pt modelId="{7A9B2604-0F4F-4B63-98B0-6B2A5031972C}" type="pres">
      <dgm:prSet presAssocID="{91C20D5C-7CC6-4735-AC64-AE0D60D2DFA2}" presName="compNode" presStyleCnt="0"/>
      <dgm:spPr/>
    </dgm:pt>
    <dgm:pt modelId="{D435F806-78C6-4735-B25D-3163B6B5658B}" type="pres">
      <dgm:prSet presAssocID="{91C20D5C-7CC6-4735-AC64-AE0D60D2DFA2}" presName="iconBgRect" presStyleLbl="bgShp" presStyleIdx="0" presStyleCnt="1"/>
      <dgm:spPr/>
    </dgm:pt>
    <dgm:pt modelId="{5160473E-2EB9-4860-BD90-F4578DEB4EAC}" type="pres">
      <dgm:prSet presAssocID="{91C20D5C-7CC6-4735-AC64-AE0D60D2DFA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nching Diagram"/>
        </a:ext>
      </dgm:extLst>
    </dgm:pt>
    <dgm:pt modelId="{35928F23-1379-41AA-8AE0-0C4A1825E87D}" type="pres">
      <dgm:prSet presAssocID="{91C20D5C-7CC6-4735-AC64-AE0D60D2DFA2}" presName="spaceRect" presStyleCnt="0"/>
      <dgm:spPr/>
    </dgm:pt>
    <dgm:pt modelId="{755ADB0E-1AB4-4B4D-9A90-1CA729B9EB79}" type="pres">
      <dgm:prSet presAssocID="{91C20D5C-7CC6-4735-AC64-AE0D60D2DFA2}" presName="textRect" presStyleLbl="revTx" presStyleIdx="0" presStyleCnt="1">
        <dgm:presLayoutVars>
          <dgm:chMax val="1"/>
          <dgm:chPref val="1"/>
        </dgm:presLayoutVars>
      </dgm:prSet>
      <dgm:spPr/>
    </dgm:pt>
  </dgm:ptLst>
  <dgm:cxnLst>
    <dgm:cxn modelId="{4A77F711-F7B0-40FD-826E-3B49939C3E0F}" type="presOf" srcId="{24197E88-596B-4615-AB19-61BB146BE38C}" destId="{7E3A49F8-478E-405F-B19F-94642C3E178F}" srcOrd="0" destOrd="0" presId="urn:microsoft.com/office/officeart/2018/2/layout/IconCircleList"/>
    <dgm:cxn modelId="{14A45E12-4CCB-46AB-AB45-1B1ACE77DBDD}" type="presOf" srcId="{91C20D5C-7CC6-4735-AC64-AE0D60D2DFA2}" destId="{755ADB0E-1AB4-4B4D-9A90-1CA729B9EB79}" srcOrd="0" destOrd="0" presId="urn:microsoft.com/office/officeart/2018/2/layout/IconCircleList"/>
    <dgm:cxn modelId="{F5E60EAB-F9E6-42DC-90F4-D55BD3F41441}" srcId="{24197E88-596B-4615-AB19-61BB146BE38C}" destId="{91C20D5C-7CC6-4735-AC64-AE0D60D2DFA2}" srcOrd="0" destOrd="0" parTransId="{9314D78A-E5A9-4928-B9CB-81831DE003A1}" sibTransId="{1A288380-577F-459C-8527-9B61E7F9AFAE}"/>
    <dgm:cxn modelId="{F80A82A3-AB91-4DE1-9351-E99CF58C06E5}" type="presParOf" srcId="{7E3A49F8-478E-405F-B19F-94642C3E178F}" destId="{A9892B4B-CD90-4324-A291-5468AE927779}" srcOrd="0" destOrd="0" presId="urn:microsoft.com/office/officeart/2018/2/layout/IconCircleList"/>
    <dgm:cxn modelId="{C1AD0B7F-F957-44C0-8ED4-7306AD4444EE}" type="presParOf" srcId="{A9892B4B-CD90-4324-A291-5468AE927779}" destId="{7A9B2604-0F4F-4B63-98B0-6B2A5031972C}" srcOrd="0" destOrd="0" presId="urn:microsoft.com/office/officeart/2018/2/layout/IconCircleList"/>
    <dgm:cxn modelId="{7C39CCB9-5ADE-4A86-980B-55B2DC7D6853}" type="presParOf" srcId="{7A9B2604-0F4F-4B63-98B0-6B2A5031972C}" destId="{D435F806-78C6-4735-B25D-3163B6B5658B}" srcOrd="0" destOrd="0" presId="urn:microsoft.com/office/officeart/2018/2/layout/IconCircleList"/>
    <dgm:cxn modelId="{338EC790-6816-43FD-8BBF-CB1F04313554}" type="presParOf" srcId="{7A9B2604-0F4F-4B63-98B0-6B2A5031972C}" destId="{5160473E-2EB9-4860-BD90-F4578DEB4EAC}" srcOrd="1" destOrd="0" presId="urn:microsoft.com/office/officeart/2018/2/layout/IconCircleList"/>
    <dgm:cxn modelId="{D95D9F50-F735-45F7-B380-7A53628786D7}" type="presParOf" srcId="{7A9B2604-0F4F-4B63-98B0-6B2A5031972C}" destId="{35928F23-1379-41AA-8AE0-0C4A1825E87D}" srcOrd="2" destOrd="0" presId="urn:microsoft.com/office/officeart/2018/2/layout/IconCircleList"/>
    <dgm:cxn modelId="{2CC25399-8FC2-4CC5-90E6-51294A2F7ECB}" type="presParOf" srcId="{7A9B2604-0F4F-4B63-98B0-6B2A5031972C}" destId="{755ADB0E-1AB4-4B4D-9A90-1CA729B9EB79}" srcOrd="3" destOrd="0" presId="urn:microsoft.com/office/officeart/2018/2/layout/IconCircle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4197E88-596B-4615-AB19-61BB146BE38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947412E-596D-4887-9082-2FA68B96FB6B}">
      <dgm:prSet/>
      <dgm:spPr/>
      <dgm:t>
        <a:bodyPr/>
        <a:lstStyle/>
        <a:p>
          <a:pPr>
            <a:lnSpc>
              <a:spcPct val="100000"/>
            </a:lnSpc>
          </a:pPr>
          <a:r>
            <a:rPr lang="en-US" b="1" i="0" dirty="0"/>
            <a:t>Technical Requirements</a:t>
          </a:r>
          <a:r>
            <a:rPr lang="en-US" b="0" i="0" dirty="0"/>
            <a:t> </a:t>
          </a:r>
          <a:endParaRPr lang="en-US" dirty="0"/>
        </a:p>
      </dgm:t>
    </dgm:pt>
    <dgm:pt modelId="{AF832590-25B3-4C0E-8AFF-D266E0920174}" type="parTrans" cxnId="{7F041D87-BEDF-492B-B245-98D582661262}">
      <dgm:prSet/>
      <dgm:spPr/>
      <dgm:t>
        <a:bodyPr/>
        <a:lstStyle/>
        <a:p>
          <a:endParaRPr lang="en-US"/>
        </a:p>
      </dgm:t>
    </dgm:pt>
    <dgm:pt modelId="{CB82B49A-E847-4B83-8A21-6B74040DE016}" type="sibTrans" cxnId="{7F041D87-BEDF-492B-B245-98D582661262}">
      <dgm:prSet/>
      <dgm:spPr/>
      <dgm:t>
        <a:bodyPr/>
        <a:lstStyle/>
        <a:p>
          <a:pPr>
            <a:lnSpc>
              <a:spcPct val="100000"/>
            </a:lnSpc>
          </a:pPr>
          <a:endParaRPr lang="en-US"/>
        </a:p>
      </dgm:t>
    </dgm:pt>
    <dgm:pt modelId="{7E3A49F8-478E-405F-B19F-94642C3E178F}" type="pres">
      <dgm:prSet presAssocID="{24197E88-596B-4615-AB19-61BB146BE38C}" presName="root" presStyleCnt="0">
        <dgm:presLayoutVars>
          <dgm:dir/>
          <dgm:resizeHandles val="exact"/>
        </dgm:presLayoutVars>
      </dgm:prSet>
      <dgm:spPr/>
    </dgm:pt>
    <dgm:pt modelId="{A9892B4B-CD90-4324-A291-5468AE927779}" type="pres">
      <dgm:prSet presAssocID="{24197E88-596B-4615-AB19-61BB146BE38C}" presName="container" presStyleCnt="0">
        <dgm:presLayoutVars>
          <dgm:dir/>
          <dgm:resizeHandles val="exact"/>
        </dgm:presLayoutVars>
      </dgm:prSet>
      <dgm:spPr/>
    </dgm:pt>
    <dgm:pt modelId="{E0F468DB-EAF5-4D63-8D57-D2025F200F00}" type="pres">
      <dgm:prSet presAssocID="{F947412E-596D-4887-9082-2FA68B96FB6B}" presName="compNode" presStyleCnt="0"/>
      <dgm:spPr/>
    </dgm:pt>
    <dgm:pt modelId="{ECF516EF-F636-4DF5-A2D5-53D20FBA3FCE}" type="pres">
      <dgm:prSet presAssocID="{F947412E-596D-4887-9082-2FA68B96FB6B}" presName="iconBgRect" presStyleLbl="bgShp" presStyleIdx="0" presStyleCnt="1"/>
      <dgm:spPr/>
    </dgm:pt>
    <dgm:pt modelId="{98BB81C3-DF39-4F6D-9E70-EEA65FD3360C}" type="pres">
      <dgm:prSet presAssocID="{F947412E-596D-4887-9082-2FA68B96FB6B}"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ools"/>
        </a:ext>
      </dgm:extLst>
    </dgm:pt>
    <dgm:pt modelId="{83F3A784-F4A5-4DCA-9B41-90615088E0A3}" type="pres">
      <dgm:prSet presAssocID="{F947412E-596D-4887-9082-2FA68B96FB6B}" presName="spaceRect" presStyleCnt="0"/>
      <dgm:spPr/>
    </dgm:pt>
    <dgm:pt modelId="{9DC54E19-DCC2-4FF5-A192-6D697F562A45}" type="pres">
      <dgm:prSet presAssocID="{F947412E-596D-4887-9082-2FA68B96FB6B}" presName="textRect" presStyleLbl="revTx" presStyleIdx="0" presStyleCnt="1">
        <dgm:presLayoutVars>
          <dgm:chMax val="1"/>
          <dgm:chPref val="1"/>
        </dgm:presLayoutVars>
      </dgm:prSet>
      <dgm:spPr/>
    </dgm:pt>
  </dgm:ptLst>
  <dgm:cxnLst>
    <dgm:cxn modelId="{4A77F711-F7B0-40FD-826E-3B49939C3E0F}" type="presOf" srcId="{24197E88-596B-4615-AB19-61BB146BE38C}" destId="{7E3A49F8-478E-405F-B19F-94642C3E178F}" srcOrd="0" destOrd="0" presId="urn:microsoft.com/office/officeart/2018/2/layout/IconCircleList"/>
    <dgm:cxn modelId="{2049187C-B266-486E-A90F-954B719BC6F1}" type="presOf" srcId="{F947412E-596D-4887-9082-2FA68B96FB6B}" destId="{9DC54E19-DCC2-4FF5-A192-6D697F562A45}" srcOrd="0" destOrd="0" presId="urn:microsoft.com/office/officeart/2018/2/layout/IconCircleList"/>
    <dgm:cxn modelId="{7F041D87-BEDF-492B-B245-98D582661262}" srcId="{24197E88-596B-4615-AB19-61BB146BE38C}" destId="{F947412E-596D-4887-9082-2FA68B96FB6B}" srcOrd="0" destOrd="0" parTransId="{AF832590-25B3-4C0E-8AFF-D266E0920174}" sibTransId="{CB82B49A-E847-4B83-8A21-6B74040DE016}"/>
    <dgm:cxn modelId="{F80A82A3-AB91-4DE1-9351-E99CF58C06E5}" type="presParOf" srcId="{7E3A49F8-478E-405F-B19F-94642C3E178F}" destId="{A9892B4B-CD90-4324-A291-5468AE927779}" srcOrd="0" destOrd="0" presId="urn:microsoft.com/office/officeart/2018/2/layout/IconCircleList"/>
    <dgm:cxn modelId="{62EFEF4A-AD65-416C-92B5-6A1759584EE2}" type="presParOf" srcId="{A9892B4B-CD90-4324-A291-5468AE927779}" destId="{E0F468DB-EAF5-4D63-8D57-D2025F200F00}" srcOrd="0" destOrd="0" presId="urn:microsoft.com/office/officeart/2018/2/layout/IconCircleList"/>
    <dgm:cxn modelId="{762EE690-4AFB-4684-8935-5246B378184B}" type="presParOf" srcId="{E0F468DB-EAF5-4D63-8D57-D2025F200F00}" destId="{ECF516EF-F636-4DF5-A2D5-53D20FBA3FCE}" srcOrd="0" destOrd="0" presId="urn:microsoft.com/office/officeart/2018/2/layout/IconCircleList"/>
    <dgm:cxn modelId="{C4CFCFBF-AD70-4440-9ED9-CD430E86E0A7}" type="presParOf" srcId="{E0F468DB-EAF5-4D63-8D57-D2025F200F00}" destId="{98BB81C3-DF39-4F6D-9E70-EEA65FD3360C}" srcOrd="1" destOrd="0" presId="urn:microsoft.com/office/officeart/2018/2/layout/IconCircleList"/>
    <dgm:cxn modelId="{43817BCA-7461-4C73-AD33-7C4194376BDC}" type="presParOf" srcId="{E0F468DB-EAF5-4D63-8D57-D2025F200F00}" destId="{83F3A784-F4A5-4DCA-9B41-90615088E0A3}" srcOrd="2" destOrd="0" presId="urn:microsoft.com/office/officeart/2018/2/layout/IconCircleList"/>
    <dgm:cxn modelId="{8FBCCD13-C665-48C0-903D-1F5B79F81367}" type="presParOf" srcId="{E0F468DB-EAF5-4D63-8D57-D2025F200F00}" destId="{9DC54E19-DCC2-4FF5-A192-6D697F562A45}" srcOrd="3" destOrd="0" presId="urn:microsoft.com/office/officeart/2018/2/layout/IconCircle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4197E88-596B-4615-AB19-61BB146BE38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0C5F00C-8606-4C37-A4C2-7E4062D70F26}">
      <dgm:prSet/>
      <dgm:spPr/>
      <dgm:t>
        <a:bodyPr/>
        <a:lstStyle/>
        <a:p>
          <a:pPr>
            <a:lnSpc>
              <a:spcPct val="100000"/>
            </a:lnSpc>
          </a:pPr>
          <a:r>
            <a:rPr lang="en-US" b="1" i="0" dirty="0"/>
            <a:t>Transitional Requirements</a:t>
          </a:r>
          <a:r>
            <a:rPr lang="en-US" b="0" i="0" dirty="0"/>
            <a:t> </a:t>
          </a:r>
          <a:endParaRPr lang="en-US" dirty="0"/>
        </a:p>
      </dgm:t>
    </dgm:pt>
    <dgm:pt modelId="{3F248ED4-3CFC-4743-A4F0-173A745F4959}" type="parTrans" cxnId="{37174241-ED95-4928-B248-CA35E4526B84}">
      <dgm:prSet/>
      <dgm:spPr/>
      <dgm:t>
        <a:bodyPr/>
        <a:lstStyle/>
        <a:p>
          <a:endParaRPr lang="en-US"/>
        </a:p>
      </dgm:t>
    </dgm:pt>
    <dgm:pt modelId="{996D77F3-4C2E-40D1-AA22-BB27E8BDD9AA}" type="sibTrans" cxnId="{37174241-ED95-4928-B248-CA35E4526B84}">
      <dgm:prSet/>
      <dgm:spPr/>
      <dgm:t>
        <a:bodyPr/>
        <a:lstStyle/>
        <a:p>
          <a:endParaRPr lang="en-US"/>
        </a:p>
      </dgm:t>
    </dgm:pt>
    <dgm:pt modelId="{7E3A49F8-478E-405F-B19F-94642C3E178F}" type="pres">
      <dgm:prSet presAssocID="{24197E88-596B-4615-AB19-61BB146BE38C}" presName="root" presStyleCnt="0">
        <dgm:presLayoutVars>
          <dgm:dir/>
          <dgm:resizeHandles val="exact"/>
        </dgm:presLayoutVars>
      </dgm:prSet>
      <dgm:spPr/>
    </dgm:pt>
    <dgm:pt modelId="{A9892B4B-CD90-4324-A291-5468AE927779}" type="pres">
      <dgm:prSet presAssocID="{24197E88-596B-4615-AB19-61BB146BE38C}" presName="container" presStyleCnt="0">
        <dgm:presLayoutVars>
          <dgm:dir/>
          <dgm:resizeHandles val="exact"/>
        </dgm:presLayoutVars>
      </dgm:prSet>
      <dgm:spPr/>
    </dgm:pt>
    <dgm:pt modelId="{D9F7A0BC-9D45-4986-B1E7-CE04AEF1C081}" type="pres">
      <dgm:prSet presAssocID="{00C5F00C-8606-4C37-A4C2-7E4062D70F26}" presName="compNode" presStyleCnt="0"/>
      <dgm:spPr/>
    </dgm:pt>
    <dgm:pt modelId="{A584B8B8-81C8-4BDB-B1E8-CFC9A6F08824}" type="pres">
      <dgm:prSet presAssocID="{00C5F00C-8606-4C37-A4C2-7E4062D70F26}" presName="iconBgRect" presStyleLbl="bgShp" presStyleIdx="0" presStyleCnt="1"/>
      <dgm:spPr/>
    </dgm:pt>
    <dgm:pt modelId="{71ABCCA8-53D8-4D5E-AD06-22CE3E8E2129}" type="pres">
      <dgm:prSet presAssocID="{00C5F00C-8606-4C37-A4C2-7E4062D70F26}"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13FB99B7-BE24-4ECC-8901-8E0F97C95F5B}" type="pres">
      <dgm:prSet presAssocID="{00C5F00C-8606-4C37-A4C2-7E4062D70F26}" presName="spaceRect" presStyleCnt="0"/>
      <dgm:spPr/>
    </dgm:pt>
    <dgm:pt modelId="{65631B49-ED25-4F4B-B804-8E3B27492294}" type="pres">
      <dgm:prSet presAssocID="{00C5F00C-8606-4C37-A4C2-7E4062D70F26}" presName="textRect" presStyleLbl="revTx" presStyleIdx="0" presStyleCnt="1">
        <dgm:presLayoutVars>
          <dgm:chMax val="1"/>
          <dgm:chPref val="1"/>
        </dgm:presLayoutVars>
      </dgm:prSet>
      <dgm:spPr/>
    </dgm:pt>
  </dgm:ptLst>
  <dgm:cxnLst>
    <dgm:cxn modelId="{4A77F711-F7B0-40FD-826E-3B49939C3E0F}" type="presOf" srcId="{24197E88-596B-4615-AB19-61BB146BE38C}" destId="{7E3A49F8-478E-405F-B19F-94642C3E178F}" srcOrd="0" destOrd="0" presId="urn:microsoft.com/office/officeart/2018/2/layout/IconCircleList"/>
    <dgm:cxn modelId="{37174241-ED95-4928-B248-CA35E4526B84}" srcId="{24197E88-596B-4615-AB19-61BB146BE38C}" destId="{00C5F00C-8606-4C37-A4C2-7E4062D70F26}" srcOrd="0" destOrd="0" parTransId="{3F248ED4-3CFC-4743-A4F0-173A745F4959}" sibTransId="{996D77F3-4C2E-40D1-AA22-BB27E8BDD9AA}"/>
    <dgm:cxn modelId="{A48E45E4-60D6-40D2-843F-B47F491CBAB9}" type="presOf" srcId="{00C5F00C-8606-4C37-A4C2-7E4062D70F26}" destId="{65631B49-ED25-4F4B-B804-8E3B27492294}" srcOrd="0" destOrd="0" presId="urn:microsoft.com/office/officeart/2018/2/layout/IconCircleList"/>
    <dgm:cxn modelId="{F80A82A3-AB91-4DE1-9351-E99CF58C06E5}" type="presParOf" srcId="{7E3A49F8-478E-405F-B19F-94642C3E178F}" destId="{A9892B4B-CD90-4324-A291-5468AE927779}" srcOrd="0" destOrd="0" presId="urn:microsoft.com/office/officeart/2018/2/layout/IconCircleList"/>
    <dgm:cxn modelId="{27F55041-F69F-4130-B362-A2EE1B4D9165}" type="presParOf" srcId="{A9892B4B-CD90-4324-A291-5468AE927779}" destId="{D9F7A0BC-9D45-4986-B1E7-CE04AEF1C081}" srcOrd="0" destOrd="0" presId="urn:microsoft.com/office/officeart/2018/2/layout/IconCircleList"/>
    <dgm:cxn modelId="{82C168CB-8787-4B4C-9A41-2704C1471B17}" type="presParOf" srcId="{D9F7A0BC-9D45-4986-B1E7-CE04AEF1C081}" destId="{A584B8B8-81C8-4BDB-B1E8-CFC9A6F08824}" srcOrd="0" destOrd="0" presId="urn:microsoft.com/office/officeart/2018/2/layout/IconCircleList"/>
    <dgm:cxn modelId="{605EB177-7E00-4BEE-B9CE-E9B2ADC3CC59}" type="presParOf" srcId="{D9F7A0BC-9D45-4986-B1E7-CE04AEF1C081}" destId="{71ABCCA8-53D8-4D5E-AD06-22CE3E8E2129}" srcOrd="1" destOrd="0" presId="urn:microsoft.com/office/officeart/2018/2/layout/IconCircleList"/>
    <dgm:cxn modelId="{AD139574-E54C-46BE-8E8D-D78D381CB939}" type="presParOf" srcId="{D9F7A0BC-9D45-4986-B1E7-CE04AEF1C081}" destId="{13FB99B7-BE24-4ECC-8901-8E0F97C95F5B}" srcOrd="2" destOrd="0" presId="urn:microsoft.com/office/officeart/2018/2/layout/IconCircleList"/>
    <dgm:cxn modelId="{EC55277F-F441-4632-9DE4-F94AAEBE92B0}" type="presParOf" srcId="{D9F7A0BC-9D45-4986-B1E7-CE04AEF1C081}" destId="{65631B49-ED25-4F4B-B804-8E3B27492294}" srcOrd="3" destOrd="0" presId="urn:microsoft.com/office/officeart/2018/2/layout/IconCircle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BEC1801-087D-443F-ADEB-68E9E860843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70F8D0D-7745-4E02-AC44-4F0B7FF7E306}">
      <dgm:prSet/>
      <dgm:spPr/>
      <dgm:t>
        <a:bodyPr/>
        <a:lstStyle/>
        <a:p>
          <a:pPr>
            <a:lnSpc>
              <a:spcPct val="100000"/>
            </a:lnSpc>
          </a:pPr>
          <a:r>
            <a:rPr lang="en-US" b="1" i="0" dirty="0"/>
            <a:t>Prioritize requirements</a:t>
          </a:r>
          <a:r>
            <a:rPr lang="en-US" b="0" i="0" dirty="0"/>
            <a:t> </a:t>
          </a:r>
          <a:endParaRPr lang="en-US" dirty="0"/>
        </a:p>
      </dgm:t>
    </dgm:pt>
    <dgm:pt modelId="{2AADB306-902B-4019-863F-8CAF5F320C87}" type="parTrans" cxnId="{784B32B8-F9AA-4C3E-A6AD-AE3785E5A9A2}">
      <dgm:prSet/>
      <dgm:spPr/>
      <dgm:t>
        <a:bodyPr/>
        <a:lstStyle/>
        <a:p>
          <a:endParaRPr lang="en-US"/>
        </a:p>
      </dgm:t>
    </dgm:pt>
    <dgm:pt modelId="{8E23B17C-7634-404D-8507-DB301FE8C040}" type="sibTrans" cxnId="{784B32B8-F9AA-4C3E-A6AD-AE3785E5A9A2}">
      <dgm:prSet/>
      <dgm:spPr/>
      <dgm:t>
        <a:bodyPr/>
        <a:lstStyle/>
        <a:p>
          <a:pPr>
            <a:lnSpc>
              <a:spcPct val="100000"/>
            </a:lnSpc>
          </a:pPr>
          <a:endParaRPr lang="en-US"/>
        </a:p>
      </dgm:t>
    </dgm:pt>
    <dgm:pt modelId="{3B705DB3-0F30-4CF9-AA08-981627BF189C}">
      <dgm:prSet/>
      <dgm:spPr/>
      <dgm:t>
        <a:bodyPr/>
        <a:lstStyle/>
        <a:p>
          <a:pPr>
            <a:lnSpc>
              <a:spcPct val="100000"/>
            </a:lnSpc>
          </a:pPr>
          <a:r>
            <a:rPr lang="en-US" b="1" i="0" dirty="0"/>
            <a:t>Analyze the impact of change</a:t>
          </a:r>
          <a:endParaRPr lang="en-US" dirty="0"/>
        </a:p>
      </dgm:t>
    </dgm:pt>
    <dgm:pt modelId="{A3316D06-2BF3-464C-9EC8-BC34EA6D6209}" type="parTrans" cxnId="{85A5F833-B955-4989-A9B8-76E19EB27092}">
      <dgm:prSet/>
      <dgm:spPr/>
      <dgm:t>
        <a:bodyPr/>
        <a:lstStyle/>
        <a:p>
          <a:endParaRPr lang="en-US"/>
        </a:p>
      </dgm:t>
    </dgm:pt>
    <dgm:pt modelId="{D9E99EF5-D932-451E-9DAD-719D1539CD7E}" type="sibTrans" cxnId="{85A5F833-B955-4989-A9B8-76E19EB27092}">
      <dgm:prSet/>
      <dgm:spPr/>
      <dgm:t>
        <a:bodyPr/>
        <a:lstStyle/>
        <a:p>
          <a:pPr>
            <a:lnSpc>
              <a:spcPct val="100000"/>
            </a:lnSpc>
          </a:pPr>
          <a:endParaRPr lang="en-US"/>
        </a:p>
      </dgm:t>
    </dgm:pt>
    <dgm:pt modelId="{03DE9E98-4A8C-4C0C-8BBE-1B78D5E688BC}">
      <dgm:prSet/>
      <dgm:spPr/>
      <dgm:t>
        <a:bodyPr/>
        <a:lstStyle/>
        <a:p>
          <a:pPr>
            <a:lnSpc>
              <a:spcPct val="100000"/>
            </a:lnSpc>
          </a:pPr>
          <a:r>
            <a:rPr lang="en-US" b="1" i="0" dirty="0"/>
            <a:t>Resolve conflicting issues</a:t>
          </a:r>
          <a:r>
            <a:rPr lang="en-US" b="0" i="0" dirty="0"/>
            <a:t> </a:t>
          </a:r>
          <a:endParaRPr lang="en-US" dirty="0"/>
        </a:p>
      </dgm:t>
    </dgm:pt>
    <dgm:pt modelId="{68447EBB-3002-47E8-8D8C-3CDDD60293EC}" type="parTrans" cxnId="{1941054B-CBC3-45BD-975B-8D155613F433}">
      <dgm:prSet/>
      <dgm:spPr/>
      <dgm:t>
        <a:bodyPr/>
        <a:lstStyle/>
        <a:p>
          <a:endParaRPr lang="en-US"/>
        </a:p>
      </dgm:t>
    </dgm:pt>
    <dgm:pt modelId="{0EB656EC-8E37-4673-8372-384AC80F6526}" type="sibTrans" cxnId="{1941054B-CBC3-45BD-975B-8D155613F433}">
      <dgm:prSet/>
      <dgm:spPr/>
      <dgm:t>
        <a:bodyPr/>
        <a:lstStyle/>
        <a:p>
          <a:pPr>
            <a:lnSpc>
              <a:spcPct val="100000"/>
            </a:lnSpc>
          </a:pPr>
          <a:endParaRPr lang="en-US"/>
        </a:p>
      </dgm:t>
    </dgm:pt>
    <dgm:pt modelId="{B0A3EE96-6EC0-4B13-9F47-7ADEE80B2837}">
      <dgm:prSet/>
      <dgm:spPr/>
      <dgm:t>
        <a:bodyPr/>
        <a:lstStyle/>
        <a:p>
          <a:pPr>
            <a:lnSpc>
              <a:spcPct val="100000"/>
            </a:lnSpc>
          </a:pPr>
          <a:r>
            <a:rPr lang="en-US" b="1" i="0" dirty="0"/>
            <a:t>Analyze feasibility</a:t>
          </a:r>
          <a:endParaRPr lang="en-US" dirty="0"/>
        </a:p>
      </dgm:t>
    </dgm:pt>
    <dgm:pt modelId="{5912ADC3-1B30-4EA6-A24F-35EAEBEC9C9D}" type="parTrans" cxnId="{530095FC-53DB-4A3F-A3B0-8B759A19DA33}">
      <dgm:prSet/>
      <dgm:spPr/>
      <dgm:t>
        <a:bodyPr/>
        <a:lstStyle/>
        <a:p>
          <a:endParaRPr lang="en-US"/>
        </a:p>
      </dgm:t>
    </dgm:pt>
    <dgm:pt modelId="{905BF562-39DA-4B7E-8791-DBE56691CE0D}" type="sibTrans" cxnId="{530095FC-53DB-4A3F-A3B0-8B759A19DA33}">
      <dgm:prSet/>
      <dgm:spPr/>
      <dgm:t>
        <a:bodyPr/>
        <a:lstStyle/>
        <a:p>
          <a:endParaRPr lang="en-US"/>
        </a:p>
      </dgm:t>
    </dgm:pt>
    <dgm:pt modelId="{0E202226-11C8-4BED-BD81-8D33887AE902}" type="pres">
      <dgm:prSet presAssocID="{0BEC1801-087D-443F-ADEB-68E9E8608438}" presName="root" presStyleCnt="0">
        <dgm:presLayoutVars>
          <dgm:dir/>
          <dgm:resizeHandles val="exact"/>
        </dgm:presLayoutVars>
      </dgm:prSet>
      <dgm:spPr/>
    </dgm:pt>
    <dgm:pt modelId="{60FDB8F0-1F7F-42EF-9390-A18123FD1B88}" type="pres">
      <dgm:prSet presAssocID="{0BEC1801-087D-443F-ADEB-68E9E8608438}" presName="container" presStyleCnt="0">
        <dgm:presLayoutVars>
          <dgm:dir/>
          <dgm:resizeHandles val="exact"/>
        </dgm:presLayoutVars>
      </dgm:prSet>
      <dgm:spPr/>
    </dgm:pt>
    <dgm:pt modelId="{71BA8FF7-EDBD-4DC2-B1F0-B4B54BF9A513}" type="pres">
      <dgm:prSet presAssocID="{570F8D0D-7745-4E02-AC44-4F0B7FF7E306}" presName="compNode" presStyleCnt="0"/>
      <dgm:spPr/>
    </dgm:pt>
    <dgm:pt modelId="{C07DA376-D89B-453A-B58D-BE1F382C4B6E}" type="pres">
      <dgm:prSet presAssocID="{570F8D0D-7745-4E02-AC44-4F0B7FF7E306}" presName="iconBgRect" presStyleLbl="bgShp" presStyleIdx="0" presStyleCnt="4"/>
      <dgm:spPr/>
    </dgm:pt>
    <dgm:pt modelId="{9D822352-DD4A-4480-BB0F-80EF1E070823}" type="pres">
      <dgm:prSet presAssocID="{570F8D0D-7745-4E02-AC44-4F0B7FF7E30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89D1D4D1-A5D9-4C78-A69D-CCE541A8F930}" type="pres">
      <dgm:prSet presAssocID="{570F8D0D-7745-4E02-AC44-4F0B7FF7E306}" presName="spaceRect" presStyleCnt="0"/>
      <dgm:spPr/>
    </dgm:pt>
    <dgm:pt modelId="{64F69017-659A-4595-9550-C84375BC02E5}" type="pres">
      <dgm:prSet presAssocID="{570F8D0D-7745-4E02-AC44-4F0B7FF7E306}" presName="textRect" presStyleLbl="revTx" presStyleIdx="0" presStyleCnt="4">
        <dgm:presLayoutVars>
          <dgm:chMax val="1"/>
          <dgm:chPref val="1"/>
        </dgm:presLayoutVars>
      </dgm:prSet>
      <dgm:spPr/>
    </dgm:pt>
    <dgm:pt modelId="{DF4924BD-7496-4F3C-AD24-2A4910C1860E}" type="pres">
      <dgm:prSet presAssocID="{8E23B17C-7634-404D-8507-DB301FE8C040}" presName="sibTrans" presStyleLbl="sibTrans2D1" presStyleIdx="0" presStyleCnt="0"/>
      <dgm:spPr/>
    </dgm:pt>
    <dgm:pt modelId="{4733FF91-78F1-4BBE-A840-5D761BE782C7}" type="pres">
      <dgm:prSet presAssocID="{3B705DB3-0F30-4CF9-AA08-981627BF189C}" presName="compNode" presStyleCnt="0"/>
      <dgm:spPr/>
    </dgm:pt>
    <dgm:pt modelId="{1E817E84-2960-41FA-AE56-A8F4CE43FC45}" type="pres">
      <dgm:prSet presAssocID="{3B705DB3-0F30-4CF9-AA08-981627BF189C}" presName="iconBgRect" presStyleLbl="bgShp" presStyleIdx="1" presStyleCnt="4"/>
      <dgm:spPr/>
    </dgm:pt>
    <dgm:pt modelId="{02AE768B-BB6F-4F1B-B924-CB7BD1591A9C}" type="pres">
      <dgm:prSet presAssocID="{3B705DB3-0F30-4CF9-AA08-981627BF18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A13C2B71-F860-4D2D-AD8B-57BB7B7B2BC8}" type="pres">
      <dgm:prSet presAssocID="{3B705DB3-0F30-4CF9-AA08-981627BF189C}" presName="spaceRect" presStyleCnt="0"/>
      <dgm:spPr/>
    </dgm:pt>
    <dgm:pt modelId="{534022DE-0930-407E-9BC0-C76B930873F0}" type="pres">
      <dgm:prSet presAssocID="{3B705DB3-0F30-4CF9-AA08-981627BF189C}" presName="textRect" presStyleLbl="revTx" presStyleIdx="1" presStyleCnt="4">
        <dgm:presLayoutVars>
          <dgm:chMax val="1"/>
          <dgm:chPref val="1"/>
        </dgm:presLayoutVars>
      </dgm:prSet>
      <dgm:spPr/>
    </dgm:pt>
    <dgm:pt modelId="{32584526-B44C-4E5B-ABE7-03C60E9EB0DE}" type="pres">
      <dgm:prSet presAssocID="{D9E99EF5-D932-451E-9DAD-719D1539CD7E}" presName="sibTrans" presStyleLbl="sibTrans2D1" presStyleIdx="0" presStyleCnt="0"/>
      <dgm:spPr/>
    </dgm:pt>
    <dgm:pt modelId="{F5E974A1-5C32-45C0-9846-42F8402D4F38}" type="pres">
      <dgm:prSet presAssocID="{03DE9E98-4A8C-4C0C-8BBE-1B78D5E688BC}" presName="compNode" presStyleCnt="0"/>
      <dgm:spPr/>
    </dgm:pt>
    <dgm:pt modelId="{F975AD9D-ADD2-4F12-B28A-AD137A482A71}" type="pres">
      <dgm:prSet presAssocID="{03DE9E98-4A8C-4C0C-8BBE-1B78D5E688BC}" presName="iconBgRect" presStyleLbl="bgShp" presStyleIdx="2" presStyleCnt="4"/>
      <dgm:spPr/>
    </dgm:pt>
    <dgm:pt modelId="{F7D679A6-8183-4AA0-9450-07DC34E653B7}" type="pres">
      <dgm:prSet presAssocID="{03DE9E98-4A8C-4C0C-8BBE-1B78D5E688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F1ED033D-664B-4534-92FB-CF02A5C7BF1C}" type="pres">
      <dgm:prSet presAssocID="{03DE9E98-4A8C-4C0C-8BBE-1B78D5E688BC}" presName="spaceRect" presStyleCnt="0"/>
      <dgm:spPr/>
    </dgm:pt>
    <dgm:pt modelId="{52DCAB84-92CD-4620-BE91-3E1BA4EF2B4D}" type="pres">
      <dgm:prSet presAssocID="{03DE9E98-4A8C-4C0C-8BBE-1B78D5E688BC}" presName="textRect" presStyleLbl="revTx" presStyleIdx="2" presStyleCnt="4">
        <dgm:presLayoutVars>
          <dgm:chMax val="1"/>
          <dgm:chPref val="1"/>
        </dgm:presLayoutVars>
      </dgm:prSet>
      <dgm:spPr/>
    </dgm:pt>
    <dgm:pt modelId="{CCE128FE-6F0B-445C-AC5D-6D0BB3F52AD5}" type="pres">
      <dgm:prSet presAssocID="{0EB656EC-8E37-4673-8372-384AC80F6526}" presName="sibTrans" presStyleLbl="sibTrans2D1" presStyleIdx="0" presStyleCnt="0"/>
      <dgm:spPr/>
    </dgm:pt>
    <dgm:pt modelId="{F2E11799-69D1-4A61-8CDB-385DACDDFE5C}" type="pres">
      <dgm:prSet presAssocID="{B0A3EE96-6EC0-4B13-9F47-7ADEE80B2837}" presName="compNode" presStyleCnt="0"/>
      <dgm:spPr/>
    </dgm:pt>
    <dgm:pt modelId="{7B2E862C-67E9-40D2-B9C4-719F9D772589}" type="pres">
      <dgm:prSet presAssocID="{B0A3EE96-6EC0-4B13-9F47-7ADEE80B2837}" presName="iconBgRect" presStyleLbl="bgShp" presStyleIdx="3" presStyleCnt="4"/>
      <dgm:spPr/>
    </dgm:pt>
    <dgm:pt modelId="{0634F23E-87CA-4E05-AE82-39121D29FEB2}" type="pres">
      <dgm:prSet presAssocID="{B0A3EE96-6EC0-4B13-9F47-7ADEE80B283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EBA5098A-3553-4A3C-9CAB-2D3017CFA9B4}" type="pres">
      <dgm:prSet presAssocID="{B0A3EE96-6EC0-4B13-9F47-7ADEE80B2837}" presName="spaceRect" presStyleCnt="0"/>
      <dgm:spPr/>
    </dgm:pt>
    <dgm:pt modelId="{2B06182A-47C5-48A8-A1EE-6DCC88BA0348}" type="pres">
      <dgm:prSet presAssocID="{B0A3EE96-6EC0-4B13-9F47-7ADEE80B2837}" presName="textRect" presStyleLbl="revTx" presStyleIdx="3" presStyleCnt="4">
        <dgm:presLayoutVars>
          <dgm:chMax val="1"/>
          <dgm:chPref val="1"/>
        </dgm:presLayoutVars>
      </dgm:prSet>
      <dgm:spPr/>
    </dgm:pt>
  </dgm:ptLst>
  <dgm:cxnLst>
    <dgm:cxn modelId="{85A5F833-B955-4989-A9B8-76E19EB27092}" srcId="{0BEC1801-087D-443F-ADEB-68E9E8608438}" destId="{3B705DB3-0F30-4CF9-AA08-981627BF189C}" srcOrd="1" destOrd="0" parTransId="{A3316D06-2BF3-464C-9EC8-BC34EA6D6209}" sibTransId="{D9E99EF5-D932-451E-9DAD-719D1539CD7E}"/>
    <dgm:cxn modelId="{93AD5D5C-7D9C-4E11-AA78-83727FEBA4A3}" type="presOf" srcId="{0BEC1801-087D-443F-ADEB-68E9E8608438}" destId="{0E202226-11C8-4BED-BD81-8D33887AE902}" srcOrd="0" destOrd="0" presId="urn:microsoft.com/office/officeart/2018/2/layout/IconCircleList"/>
    <dgm:cxn modelId="{1941054B-CBC3-45BD-975B-8D155613F433}" srcId="{0BEC1801-087D-443F-ADEB-68E9E8608438}" destId="{03DE9E98-4A8C-4C0C-8BBE-1B78D5E688BC}" srcOrd="2" destOrd="0" parTransId="{68447EBB-3002-47E8-8D8C-3CDDD60293EC}" sibTransId="{0EB656EC-8E37-4673-8372-384AC80F6526}"/>
    <dgm:cxn modelId="{8766AE6B-0C39-4D4A-B653-768D4B3B0C2F}" type="presOf" srcId="{570F8D0D-7745-4E02-AC44-4F0B7FF7E306}" destId="{64F69017-659A-4595-9550-C84375BC02E5}" srcOrd="0" destOrd="0" presId="urn:microsoft.com/office/officeart/2018/2/layout/IconCircleList"/>
    <dgm:cxn modelId="{4F60CB6B-B518-457E-B970-2B913564EEB5}" type="presOf" srcId="{8E23B17C-7634-404D-8507-DB301FE8C040}" destId="{DF4924BD-7496-4F3C-AD24-2A4910C1860E}" srcOrd="0" destOrd="0" presId="urn:microsoft.com/office/officeart/2018/2/layout/IconCircleList"/>
    <dgm:cxn modelId="{B3472681-17B5-4D05-96E9-DF727D302785}" type="presOf" srcId="{D9E99EF5-D932-451E-9DAD-719D1539CD7E}" destId="{32584526-B44C-4E5B-ABE7-03C60E9EB0DE}" srcOrd="0" destOrd="0" presId="urn:microsoft.com/office/officeart/2018/2/layout/IconCircleList"/>
    <dgm:cxn modelId="{E96C6B85-1F77-44B7-89CF-3BAB146C8917}" type="presOf" srcId="{3B705DB3-0F30-4CF9-AA08-981627BF189C}" destId="{534022DE-0930-407E-9BC0-C76B930873F0}" srcOrd="0" destOrd="0" presId="urn:microsoft.com/office/officeart/2018/2/layout/IconCircleList"/>
    <dgm:cxn modelId="{CE595E95-6474-45EF-B2D7-9DF56C12E4EC}" type="presOf" srcId="{0EB656EC-8E37-4673-8372-384AC80F6526}" destId="{CCE128FE-6F0B-445C-AC5D-6D0BB3F52AD5}" srcOrd="0" destOrd="0" presId="urn:microsoft.com/office/officeart/2018/2/layout/IconCircleList"/>
    <dgm:cxn modelId="{784B32B8-F9AA-4C3E-A6AD-AE3785E5A9A2}" srcId="{0BEC1801-087D-443F-ADEB-68E9E8608438}" destId="{570F8D0D-7745-4E02-AC44-4F0B7FF7E306}" srcOrd="0" destOrd="0" parTransId="{2AADB306-902B-4019-863F-8CAF5F320C87}" sibTransId="{8E23B17C-7634-404D-8507-DB301FE8C040}"/>
    <dgm:cxn modelId="{1EBA01EC-191B-4D17-98F6-183469514B2E}" type="presOf" srcId="{B0A3EE96-6EC0-4B13-9F47-7ADEE80B2837}" destId="{2B06182A-47C5-48A8-A1EE-6DCC88BA0348}" srcOrd="0" destOrd="0" presId="urn:microsoft.com/office/officeart/2018/2/layout/IconCircleList"/>
    <dgm:cxn modelId="{DC3184F3-C5A0-4235-B5AD-FBAB89701D42}" type="presOf" srcId="{03DE9E98-4A8C-4C0C-8BBE-1B78D5E688BC}" destId="{52DCAB84-92CD-4620-BE91-3E1BA4EF2B4D}" srcOrd="0" destOrd="0" presId="urn:microsoft.com/office/officeart/2018/2/layout/IconCircleList"/>
    <dgm:cxn modelId="{530095FC-53DB-4A3F-A3B0-8B759A19DA33}" srcId="{0BEC1801-087D-443F-ADEB-68E9E8608438}" destId="{B0A3EE96-6EC0-4B13-9F47-7ADEE80B2837}" srcOrd="3" destOrd="0" parTransId="{5912ADC3-1B30-4EA6-A24F-35EAEBEC9C9D}" sibTransId="{905BF562-39DA-4B7E-8791-DBE56691CE0D}"/>
    <dgm:cxn modelId="{F1110C44-C761-400C-8309-8BD1F9DB69F5}" type="presParOf" srcId="{0E202226-11C8-4BED-BD81-8D33887AE902}" destId="{60FDB8F0-1F7F-42EF-9390-A18123FD1B88}" srcOrd="0" destOrd="0" presId="urn:microsoft.com/office/officeart/2018/2/layout/IconCircleList"/>
    <dgm:cxn modelId="{C4A86847-A2D9-4F73-9C97-1D22F8F215B4}" type="presParOf" srcId="{60FDB8F0-1F7F-42EF-9390-A18123FD1B88}" destId="{71BA8FF7-EDBD-4DC2-B1F0-B4B54BF9A513}" srcOrd="0" destOrd="0" presId="urn:microsoft.com/office/officeart/2018/2/layout/IconCircleList"/>
    <dgm:cxn modelId="{BD3B4331-F390-4B1F-BAA7-0F1D54F87971}" type="presParOf" srcId="{71BA8FF7-EDBD-4DC2-B1F0-B4B54BF9A513}" destId="{C07DA376-D89B-453A-B58D-BE1F382C4B6E}" srcOrd="0" destOrd="0" presId="urn:microsoft.com/office/officeart/2018/2/layout/IconCircleList"/>
    <dgm:cxn modelId="{FA1EA81B-20F7-4034-9EA4-DB09AAB5D599}" type="presParOf" srcId="{71BA8FF7-EDBD-4DC2-B1F0-B4B54BF9A513}" destId="{9D822352-DD4A-4480-BB0F-80EF1E070823}" srcOrd="1" destOrd="0" presId="urn:microsoft.com/office/officeart/2018/2/layout/IconCircleList"/>
    <dgm:cxn modelId="{BE099AEE-BE19-4E5E-A7EA-7486EDCBB8B8}" type="presParOf" srcId="{71BA8FF7-EDBD-4DC2-B1F0-B4B54BF9A513}" destId="{89D1D4D1-A5D9-4C78-A69D-CCE541A8F930}" srcOrd="2" destOrd="0" presId="urn:microsoft.com/office/officeart/2018/2/layout/IconCircleList"/>
    <dgm:cxn modelId="{0B7D104E-B4B9-4645-958F-0FCF82DC31F6}" type="presParOf" srcId="{71BA8FF7-EDBD-4DC2-B1F0-B4B54BF9A513}" destId="{64F69017-659A-4595-9550-C84375BC02E5}" srcOrd="3" destOrd="0" presId="urn:microsoft.com/office/officeart/2018/2/layout/IconCircleList"/>
    <dgm:cxn modelId="{7E08DE4E-DE86-4D75-A079-84658B531A96}" type="presParOf" srcId="{60FDB8F0-1F7F-42EF-9390-A18123FD1B88}" destId="{DF4924BD-7496-4F3C-AD24-2A4910C1860E}" srcOrd="1" destOrd="0" presId="urn:microsoft.com/office/officeart/2018/2/layout/IconCircleList"/>
    <dgm:cxn modelId="{CB4D6DAB-9A4C-4E15-B56D-4FE469D0C6AA}" type="presParOf" srcId="{60FDB8F0-1F7F-42EF-9390-A18123FD1B88}" destId="{4733FF91-78F1-4BBE-A840-5D761BE782C7}" srcOrd="2" destOrd="0" presId="urn:microsoft.com/office/officeart/2018/2/layout/IconCircleList"/>
    <dgm:cxn modelId="{C26CC241-798D-4E47-A5A5-0F13BCE14AF4}" type="presParOf" srcId="{4733FF91-78F1-4BBE-A840-5D761BE782C7}" destId="{1E817E84-2960-41FA-AE56-A8F4CE43FC45}" srcOrd="0" destOrd="0" presId="urn:microsoft.com/office/officeart/2018/2/layout/IconCircleList"/>
    <dgm:cxn modelId="{CB45C1C9-C4C8-4D2F-8FFE-252B6348A650}" type="presParOf" srcId="{4733FF91-78F1-4BBE-A840-5D761BE782C7}" destId="{02AE768B-BB6F-4F1B-B924-CB7BD1591A9C}" srcOrd="1" destOrd="0" presId="urn:microsoft.com/office/officeart/2018/2/layout/IconCircleList"/>
    <dgm:cxn modelId="{9F194677-2708-46EF-9E34-9AC81962207B}" type="presParOf" srcId="{4733FF91-78F1-4BBE-A840-5D761BE782C7}" destId="{A13C2B71-F860-4D2D-AD8B-57BB7B7B2BC8}" srcOrd="2" destOrd="0" presId="urn:microsoft.com/office/officeart/2018/2/layout/IconCircleList"/>
    <dgm:cxn modelId="{5D6737B6-C705-418C-A2F0-AAE74909F1C9}" type="presParOf" srcId="{4733FF91-78F1-4BBE-A840-5D761BE782C7}" destId="{534022DE-0930-407E-9BC0-C76B930873F0}" srcOrd="3" destOrd="0" presId="urn:microsoft.com/office/officeart/2018/2/layout/IconCircleList"/>
    <dgm:cxn modelId="{8ED58E30-F716-43A8-8C12-BF9DD842F9D3}" type="presParOf" srcId="{60FDB8F0-1F7F-42EF-9390-A18123FD1B88}" destId="{32584526-B44C-4E5B-ABE7-03C60E9EB0DE}" srcOrd="3" destOrd="0" presId="urn:microsoft.com/office/officeart/2018/2/layout/IconCircleList"/>
    <dgm:cxn modelId="{9FD6DC07-2B1B-4D4E-8238-9BCB71893C41}" type="presParOf" srcId="{60FDB8F0-1F7F-42EF-9390-A18123FD1B88}" destId="{F5E974A1-5C32-45C0-9846-42F8402D4F38}" srcOrd="4" destOrd="0" presId="urn:microsoft.com/office/officeart/2018/2/layout/IconCircleList"/>
    <dgm:cxn modelId="{F4A21F2F-9E9D-415B-8568-F1655F33CC29}" type="presParOf" srcId="{F5E974A1-5C32-45C0-9846-42F8402D4F38}" destId="{F975AD9D-ADD2-4F12-B28A-AD137A482A71}" srcOrd="0" destOrd="0" presId="urn:microsoft.com/office/officeart/2018/2/layout/IconCircleList"/>
    <dgm:cxn modelId="{7144EC56-6274-4F13-91EC-C9871D2CF868}" type="presParOf" srcId="{F5E974A1-5C32-45C0-9846-42F8402D4F38}" destId="{F7D679A6-8183-4AA0-9450-07DC34E653B7}" srcOrd="1" destOrd="0" presId="urn:microsoft.com/office/officeart/2018/2/layout/IconCircleList"/>
    <dgm:cxn modelId="{DD500B97-1889-45C2-82E5-490A374B1479}" type="presParOf" srcId="{F5E974A1-5C32-45C0-9846-42F8402D4F38}" destId="{F1ED033D-664B-4534-92FB-CF02A5C7BF1C}" srcOrd="2" destOrd="0" presId="urn:microsoft.com/office/officeart/2018/2/layout/IconCircleList"/>
    <dgm:cxn modelId="{8B720499-17B4-4168-B890-32AF81445F5D}" type="presParOf" srcId="{F5E974A1-5C32-45C0-9846-42F8402D4F38}" destId="{52DCAB84-92CD-4620-BE91-3E1BA4EF2B4D}" srcOrd="3" destOrd="0" presId="urn:microsoft.com/office/officeart/2018/2/layout/IconCircleList"/>
    <dgm:cxn modelId="{B4531459-E622-4AC9-AAC6-64F1D03A22F7}" type="presParOf" srcId="{60FDB8F0-1F7F-42EF-9390-A18123FD1B88}" destId="{CCE128FE-6F0B-445C-AC5D-6D0BB3F52AD5}" srcOrd="5" destOrd="0" presId="urn:microsoft.com/office/officeart/2018/2/layout/IconCircleList"/>
    <dgm:cxn modelId="{8F0041E9-E597-4840-96DA-D125152E29B7}" type="presParOf" srcId="{60FDB8F0-1F7F-42EF-9390-A18123FD1B88}" destId="{F2E11799-69D1-4A61-8CDB-385DACDDFE5C}" srcOrd="6" destOrd="0" presId="urn:microsoft.com/office/officeart/2018/2/layout/IconCircleList"/>
    <dgm:cxn modelId="{EA7BF33A-A4C6-408B-B5C0-F1FCF7D53568}" type="presParOf" srcId="{F2E11799-69D1-4A61-8CDB-385DACDDFE5C}" destId="{7B2E862C-67E9-40D2-B9C4-719F9D772589}" srcOrd="0" destOrd="0" presId="urn:microsoft.com/office/officeart/2018/2/layout/IconCircleList"/>
    <dgm:cxn modelId="{F3BAB2B5-2933-48FC-91A5-2CABDB4B77DE}" type="presParOf" srcId="{F2E11799-69D1-4A61-8CDB-385DACDDFE5C}" destId="{0634F23E-87CA-4E05-AE82-39121D29FEB2}" srcOrd="1" destOrd="0" presId="urn:microsoft.com/office/officeart/2018/2/layout/IconCircleList"/>
    <dgm:cxn modelId="{7375C9AA-E911-49EB-A00D-79B11F0CB263}" type="presParOf" srcId="{F2E11799-69D1-4A61-8CDB-385DACDDFE5C}" destId="{EBA5098A-3553-4A3C-9CAB-2D3017CFA9B4}" srcOrd="2" destOrd="0" presId="urn:microsoft.com/office/officeart/2018/2/layout/IconCircleList"/>
    <dgm:cxn modelId="{6A82E3FC-1DE9-4ADD-80BE-F541F2E042D3}" type="presParOf" srcId="{F2E11799-69D1-4A61-8CDB-385DACDDFE5C}" destId="{2B06182A-47C5-48A8-A1EE-6DCC88BA0348}" srcOrd="3" destOrd="0" presId="urn:microsoft.com/office/officeart/2018/2/layout/IconCircle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830F202-433E-4D1A-861E-0687BC3DD43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C31A5BD-FABA-494E-A8D3-B698548490AB}">
      <dgm:prSet custT="1"/>
      <dgm:spPr/>
      <dgm:t>
        <a:bodyPr/>
        <a:lstStyle/>
        <a:p>
          <a:r>
            <a:rPr lang="en-US" sz="2400" b="1" i="0" dirty="0">
              <a:solidFill>
                <a:schemeClr val="tx1"/>
              </a:solidFill>
            </a:rPr>
            <a:t>1. Business Requirements </a:t>
          </a:r>
          <a:r>
            <a:rPr lang="en-US" sz="2800" b="1" i="0" dirty="0">
              <a:solidFill>
                <a:schemeClr val="tx1"/>
              </a:solidFill>
            </a:rPr>
            <a:t>Document</a:t>
          </a:r>
          <a:r>
            <a:rPr lang="en-US" sz="2400" b="1" i="0" dirty="0">
              <a:solidFill>
                <a:schemeClr val="tx1"/>
              </a:solidFill>
            </a:rPr>
            <a:t> (BRD)</a:t>
          </a:r>
          <a:endParaRPr lang="en-US" sz="2400" dirty="0">
            <a:solidFill>
              <a:schemeClr val="tx1"/>
            </a:solidFill>
          </a:endParaRPr>
        </a:p>
      </dgm:t>
    </dgm:pt>
    <dgm:pt modelId="{F509753C-D64A-4CD4-B189-2AD852ADB5AF}" type="parTrans" cxnId="{5180F3B4-9C7C-49D4-A270-B8BA40293336}">
      <dgm:prSet/>
      <dgm:spPr/>
      <dgm:t>
        <a:bodyPr/>
        <a:lstStyle/>
        <a:p>
          <a:endParaRPr lang="en-US"/>
        </a:p>
      </dgm:t>
    </dgm:pt>
    <dgm:pt modelId="{E245BE43-2D94-4ABD-9FC8-1BF66BF4FFA4}" type="sibTrans" cxnId="{5180F3B4-9C7C-49D4-A270-B8BA40293336}">
      <dgm:prSet/>
      <dgm:spPr/>
      <dgm:t>
        <a:bodyPr/>
        <a:lstStyle/>
        <a:p>
          <a:endParaRPr lang="en-US"/>
        </a:p>
      </dgm:t>
    </dgm:pt>
    <dgm:pt modelId="{E5E3434F-B936-4758-855A-5AA43BCFB68B}">
      <dgm:prSet/>
      <dgm:spPr/>
      <dgm:t>
        <a:bodyPr/>
        <a:lstStyle/>
        <a:p>
          <a:r>
            <a:rPr lang="en-US" b="1" i="0" dirty="0"/>
            <a:t>2. Functional Requirements Document (FRD)</a:t>
          </a:r>
          <a:endParaRPr lang="en-US" dirty="0"/>
        </a:p>
      </dgm:t>
    </dgm:pt>
    <dgm:pt modelId="{8C22D612-4800-4AE8-93E9-E46D11067881}" type="parTrans" cxnId="{ADCF0DDA-B30C-40DB-8133-3015106C7A4C}">
      <dgm:prSet/>
      <dgm:spPr/>
      <dgm:t>
        <a:bodyPr/>
        <a:lstStyle/>
        <a:p>
          <a:endParaRPr lang="en-US"/>
        </a:p>
      </dgm:t>
    </dgm:pt>
    <dgm:pt modelId="{0542234E-E105-495C-8B99-18C0B20B514C}" type="sibTrans" cxnId="{ADCF0DDA-B30C-40DB-8133-3015106C7A4C}">
      <dgm:prSet/>
      <dgm:spPr/>
      <dgm:t>
        <a:bodyPr/>
        <a:lstStyle/>
        <a:p>
          <a:endParaRPr lang="en-US"/>
        </a:p>
      </dgm:t>
    </dgm:pt>
    <dgm:pt modelId="{02EF5C60-A245-46E1-AA3C-E6E5DD0ABFE6}">
      <dgm:prSet/>
      <dgm:spPr/>
      <dgm:t>
        <a:bodyPr/>
        <a:lstStyle/>
        <a:p>
          <a:r>
            <a:rPr lang="en-US" b="1" i="0"/>
            <a:t>3. Market Requirements Document (MRD)</a:t>
          </a:r>
          <a:endParaRPr lang="en-US"/>
        </a:p>
      </dgm:t>
    </dgm:pt>
    <dgm:pt modelId="{3C72F89D-CFC6-433C-8310-852E0E0A4AFE}" type="parTrans" cxnId="{AF2D4201-8A46-4E03-B50D-E61C1F7CB313}">
      <dgm:prSet/>
      <dgm:spPr/>
      <dgm:t>
        <a:bodyPr/>
        <a:lstStyle/>
        <a:p>
          <a:endParaRPr lang="en-US"/>
        </a:p>
      </dgm:t>
    </dgm:pt>
    <dgm:pt modelId="{461C94E5-D2BA-4754-A1CB-3A5DCBB843F5}" type="sibTrans" cxnId="{AF2D4201-8A46-4E03-B50D-E61C1F7CB313}">
      <dgm:prSet/>
      <dgm:spPr/>
      <dgm:t>
        <a:bodyPr/>
        <a:lstStyle/>
        <a:p>
          <a:endParaRPr lang="en-US"/>
        </a:p>
      </dgm:t>
    </dgm:pt>
    <dgm:pt modelId="{EF3A0963-1EB7-4E1F-8B4C-6AB6E6A1B914}">
      <dgm:prSet/>
      <dgm:spPr/>
      <dgm:t>
        <a:bodyPr/>
        <a:lstStyle/>
        <a:p>
          <a:r>
            <a:rPr lang="en-US" b="1" i="0"/>
            <a:t>4. Product Requirements Document (PRD)</a:t>
          </a:r>
          <a:endParaRPr lang="en-US"/>
        </a:p>
      </dgm:t>
    </dgm:pt>
    <dgm:pt modelId="{89F43A9D-A73A-4AD6-B0A6-851ECC31C045}" type="parTrans" cxnId="{0B830053-554D-46B7-AF44-6B3245D72CE2}">
      <dgm:prSet/>
      <dgm:spPr/>
      <dgm:t>
        <a:bodyPr/>
        <a:lstStyle/>
        <a:p>
          <a:endParaRPr lang="en-US"/>
        </a:p>
      </dgm:t>
    </dgm:pt>
    <dgm:pt modelId="{DC4A07E5-9B8A-4C0D-A447-977D9CCA7BA3}" type="sibTrans" cxnId="{0B830053-554D-46B7-AF44-6B3245D72CE2}">
      <dgm:prSet/>
      <dgm:spPr/>
      <dgm:t>
        <a:bodyPr/>
        <a:lstStyle/>
        <a:p>
          <a:endParaRPr lang="en-US"/>
        </a:p>
      </dgm:t>
    </dgm:pt>
    <dgm:pt modelId="{F9C33270-1D22-4EA3-A9DD-9EE8848C32AF}">
      <dgm:prSet/>
      <dgm:spPr/>
      <dgm:t>
        <a:bodyPr/>
        <a:lstStyle/>
        <a:p>
          <a:r>
            <a:rPr lang="en-US" b="1" i="0"/>
            <a:t>5. User Interface Requirements Document (UIRD)</a:t>
          </a:r>
          <a:endParaRPr lang="en-US"/>
        </a:p>
      </dgm:t>
    </dgm:pt>
    <dgm:pt modelId="{BEEBB60D-DFBD-4E00-B276-FA825E26E907}" type="parTrans" cxnId="{40F955CC-AB9A-419D-A50A-898EA9F31298}">
      <dgm:prSet/>
      <dgm:spPr/>
      <dgm:t>
        <a:bodyPr/>
        <a:lstStyle/>
        <a:p>
          <a:endParaRPr lang="en-US"/>
        </a:p>
      </dgm:t>
    </dgm:pt>
    <dgm:pt modelId="{A3E5385A-0CE5-476C-B45D-D1FAE132D6D2}" type="sibTrans" cxnId="{40F955CC-AB9A-419D-A50A-898EA9F31298}">
      <dgm:prSet/>
      <dgm:spPr/>
      <dgm:t>
        <a:bodyPr/>
        <a:lstStyle/>
        <a:p>
          <a:endParaRPr lang="en-US"/>
        </a:p>
      </dgm:t>
    </dgm:pt>
    <dgm:pt modelId="{2357215E-0CFD-4D03-B521-3BFC3B179FBD}">
      <dgm:prSet/>
      <dgm:spPr/>
      <dgm:t>
        <a:bodyPr/>
        <a:lstStyle/>
        <a:p>
          <a:r>
            <a:rPr lang="en-US" b="1" i="0" dirty="0"/>
            <a:t>6. Technical Requirements Document (TRD)</a:t>
          </a:r>
          <a:endParaRPr lang="en-US" dirty="0"/>
        </a:p>
      </dgm:t>
    </dgm:pt>
    <dgm:pt modelId="{56F2ED41-4DAD-4BDC-807D-EEC70D9050F1}" type="parTrans" cxnId="{9A19AB4C-4241-4C53-947E-B0E38DFED936}">
      <dgm:prSet/>
      <dgm:spPr/>
      <dgm:t>
        <a:bodyPr/>
        <a:lstStyle/>
        <a:p>
          <a:endParaRPr lang="en-US"/>
        </a:p>
      </dgm:t>
    </dgm:pt>
    <dgm:pt modelId="{75766734-0749-440A-8064-9AB3815AFB45}" type="sibTrans" cxnId="{9A19AB4C-4241-4C53-947E-B0E38DFED936}">
      <dgm:prSet/>
      <dgm:spPr/>
      <dgm:t>
        <a:bodyPr/>
        <a:lstStyle/>
        <a:p>
          <a:endParaRPr lang="en-US"/>
        </a:p>
      </dgm:t>
    </dgm:pt>
    <dgm:pt modelId="{8727A162-5B0B-47F0-B5F0-F2592FBB0B4A}">
      <dgm:prSet/>
      <dgm:spPr/>
      <dgm:t>
        <a:bodyPr/>
        <a:lstStyle/>
        <a:p>
          <a:r>
            <a:rPr lang="en-US" b="1" i="0" dirty="0"/>
            <a:t>7. Quality Requirements Document</a:t>
          </a:r>
          <a:endParaRPr lang="en-US" dirty="0"/>
        </a:p>
      </dgm:t>
    </dgm:pt>
    <dgm:pt modelId="{0E1A9400-FFA9-45B4-BA76-226C45386CC2}" type="parTrans" cxnId="{3DB7EA03-0AA7-4454-BE4A-137990CC9C69}">
      <dgm:prSet/>
      <dgm:spPr/>
      <dgm:t>
        <a:bodyPr/>
        <a:lstStyle/>
        <a:p>
          <a:endParaRPr lang="en-US"/>
        </a:p>
      </dgm:t>
    </dgm:pt>
    <dgm:pt modelId="{A694C062-AE54-42DB-8EA6-867A9743C530}" type="sibTrans" cxnId="{3DB7EA03-0AA7-4454-BE4A-137990CC9C69}">
      <dgm:prSet/>
      <dgm:spPr/>
      <dgm:t>
        <a:bodyPr/>
        <a:lstStyle/>
        <a:p>
          <a:endParaRPr lang="en-US"/>
        </a:p>
      </dgm:t>
    </dgm:pt>
    <dgm:pt modelId="{E386CCD1-C033-44EA-9922-E6C7494A83A4}">
      <dgm:prSet/>
      <dgm:spPr/>
      <dgm:t>
        <a:bodyPr/>
        <a:lstStyle/>
        <a:p>
          <a:r>
            <a:rPr lang="en-US" b="1" i="0"/>
            <a:t>8. Software Requirements Document or Software Requirements Specification (SRS)</a:t>
          </a:r>
          <a:endParaRPr lang="en-US"/>
        </a:p>
      </dgm:t>
    </dgm:pt>
    <dgm:pt modelId="{7C53ED59-DBFC-44EB-895D-CB374C84765E}" type="parTrans" cxnId="{401383A8-7821-4FFD-9DCD-8467C6175911}">
      <dgm:prSet/>
      <dgm:spPr/>
      <dgm:t>
        <a:bodyPr/>
        <a:lstStyle/>
        <a:p>
          <a:endParaRPr lang="en-US"/>
        </a:p>
      </dgm:t>
    </dgm:pt>
    <dgm:pt modelId="{E74E9FB9-3C93-4B74-80BC-506470831B4D}" type="sibTrans" cxnId="{401383A8-7821-4FFD-9DCD-8467C6175911}">
      <dgm:prSet/>
      <dgm:spPr/>
      <dgm:t>
        <a:bodyPr/>
        <a:lstStyle/>
        <a:p>
          <a:endParaRPr lang="en-US"/>
        </a:p>
      </dgm:t>
    </dgm:pt>
    <dgm:pt modelId="{92D1B94F-781C-410E-8CCA-5C6DF7DC150D}">
      <dgm:prSet/>
      <dgm:spPr/>
      <dgm:t>
        <a:bodyPr/>
        <a:lstStyle/>
        <a:p>
          <a:r>
            <a:rPr lang="en-US" b="1" i="0"/>
            <a:t>9. Customer Requirements Document</a:t>
          </a:r>
          <a:endParaRPr lang="en-US"/>
        </a:p>
      </dgm:t>
    </dgm:pt>
    <dgm:pt modelId="{4AB85DEC-B5B5-4A3E-B54C-39A6488F0F6C}" type="parTrans" cxnId="{C3B428A8-E9F2-4F3F-AB2E-FE4709AC3E08}">
      <dgm:prSet/>
      <dgm:spPr/>
      <dgm:t>
        <a:bodyPr/>
        <a:lstStyle/>
        <a:p>
          <a:endParaRPr lang="en-US"/>
        </a:p>
      </dgm:t>
    </dgm:pt>
    <dgm:pt modelId="{4E5DF33F-EAAB-466F-83AF-3DBEAC6307A2}" type="sibTrans" cxnId="{C3B428A8-E9F2-4F3F-AB2E-FE4709AC3E08}">
      <dgm:prSet/>
      <dgm:spPr/>
      <dgm:t>
        <a:bodyPr/>
        <a:lstStyle/>
        <a:p>
          <a:endParaRPr lang="en-US"/>
        </a:p>
      </dgm:t>
    </dgm:pt>
    <dgm:pt modelId="{5795BED0-E21A-4BDD-9E2D-ABB11CCB9BA0}" type="pres">
      <dgm:prSet presAssocID="{3830F202-433E-4D1A-861E-0687BC3DD43E}" presName="diagram" presStyleCnt="0">
        <dgm:presLayoutVars>
          <dgm:dir/>
          <dgm:resizeHandles val="exact"/>
        </dgm:presLayoutVars>
      </dgm:prSet>
      <dgm:spPr/>
    </dgm:pt>
    <dgm:pt modelId="{9FAAAC11-2B31-48CF-9138-947EDA4DB5BF}" type="pres">
      <dgm:prSet presAssocID="{BC31A5BD-FABA-494E-A8D3-B698548490AB}" presName="node" presStyleLbl="node1" presStyleIdx="0" presStyleCnt="9" custScaleX="97133">
        <dgm:presLayoutVars>
          <dgm:bulletEnabled val="1"/>
        </dgm:presLayoutVars>
      </dgm:prSet>
      <dgm:spPr/>
    </dgm:pt>
    <dgm:pt modelId="{791A5821-923C-4BFF-8C64-B9AFEBC45EE5}" type="pres">
      <dgm:prSet presAssocID="{E245BE43-2D94-4ABD-9FC8-1BF66BF4FFA4}" presName="sibTrans" presStyleCnt="0"/>
      <dgm:spPr/>
    </dgm:pt>
    <dgm:pt modelId="{3D748ABD-00E0-4705-9F1E-3064D3E8A7B9}" type="pres">
      <dgm:prSet presAssocID="{E5E3434F-B936-4758-855A-5AA43BCFB68B}" presName="node" presStyleLbl="node1" presStyleIdx="1" presStyleCnt="9">
        <dgm:presLayoutVars>
          <dgm:bulletEnabled val="1"/>
        </dgm:presLayoutVars>
      </dgm:prSet>
      <dgm:spPr/>
    </dgm:pt>
    <dgm:pt modelId="{B6BF0CE0-24E3-4B63-ACAE-303060470C11}" type="pres">
      <dgm:prSet presAssocID="{0542234E-E105-495C-8B99-18C0B20B514C}" presName="sibTrans" presStyleCnt="0"/>
      <dgm:spPr/>
    </dgm:pt>
    <dgm:pt modelId="{1B1DC9C4-2AA7-4766-9518-820B3D9FED36}" type="pres">
      <dgm:prSet presAssocID="{02EF5C60-A245-46E1-AA3C-E6E5DD0ABFE6}" presName="node" presStyleLbl="node1" presStyleIdx="2" presStyleCnt="9">
        <dgm:presLayoutVars>
          <dgm:bulletEnabled val="1"/>
        </dgm:presLayoutVars>
      </dgm:prSet>
      <dgm:spPr/>
    </dgm:pt>
    <dgm:pt modelId="{C799A2A4-B882-4181-864E-53EB6B041004}" type="pres">
      <dgm:prSet presAssocID="{461C94E5-D2BA-4754-A1CB-3A5DCBB843F5}" presName="sibTrans" presStyleCnt="0"/>
      <dgm:spPr/>
    </dgm:pt>
    <dgm:pt modelId="{5297D002-E855-44E6-A02D-EF1D97D03B80}" type="pres">
      <dgm:prSet presAssocID="{EF3A0963-1EB7-4E1F-8B4C-6AB6E6A1B914}" presName="node" presStyleLbl="node1" presStyleIdx="3" presStyleCnt="9">
        <dgm:presLayoutVars>
          <dgm:bulletEnabled val="1"/>
        </dgm:presLayoutVars>
      </dgm:prSet>
      <dgm:spPr/>
    </dgm:pt>
    <dgm:pt modelId="{F78F2801-FC76-42A7-B545-90D0672A5CD0}" type="pres">
      <dgm:prSet presAssocID="{DC4A07E5-9B8A-4C0D-A447-977D9CCA7BA3}" presName="sibTrans" presStyleCnt="0"/>
      <dgm:spPr/>
    </dgm:pt>
    <dgm:pt modelId="{4FEEDD8F-5596-42E4-8750-D9A9CE930F46}" type="pres">
      <dgm:prSet presAssocID="{F9C33270-1D22-4EA3-A9DD-9EE8848C32AF}" presName="node" presStyleLbl="node1" presStyleIdx="4" presStyleCnt="9">
        <dgm:presLayoutVars>
          <dgm:bulletEnabled val="1"/>
        </dgm:presLayoutVars>
      </dgm:prSet>
      <dgm:spPr/>
    </dgm:pt>
    <dgm:pt modelId="{6DB03BBD-C94C-49DF-B5A8-5EF4EAB74A50}" type="pres">
      <dgm:prSet presAssocID="{A3E5385A-0CE5-476C-B45D-D1FAE132D6D2}" presName="sibTrans" presStyleCnt="0"/>
      <dgm:spPr/>
    </dgm:pt>
    <dgm:pt modelId="{520C633D-B51B-4ED8-A207-C92BED179F1F}" type="pres">
      <dgm:prSet presAssocID="{2357215E-0CFD-4D03-B521-3BFC3B179FBD}" presName="node" presStyleLbl="node1" presStyleIdx="5" presStyleCnt="9">
        <dgm:presLayoutVars>
          <dgm:bulletEnabled val="1"/>
        </dgm:presLayoutVars>
      </dgm:prSet>
      <dgm:spPr/>
    </dgm:pt>
    <dgm:pt modelId="{8C35901B-A59A-4DEA-A575-975134D8278F}" type="pres">
      <dgm:prSet presAssocID="{75766734-0749-440A-8064-9AB3815AFB45}" presName="sibTrans" presStyleCnt="0"/>
      <dgm:spPr/>
    </dgm:pt>
    <dgm:pt modelId="{F39D21C7-131E-436E-AAAD-DDE9742F0424}" type="pres">
      <dgm:prSet presAssocID="{8727A162-5B0B-47F0-B5F0-F2592FBB0B4A}" presName="node" presStyleLbl="node1" presStyleIdx="6" presStyleCnt="9">
        <dgm:presLayoutVars>
          <dgm:bulletEnabled val="1"/>
        </dgm:presLayoutVars>
      </dgm:prSet>
      <dgm:spPr/>
    </dgm:pt>
    <dgm:pt modelId="{823F84CF-6591-4542-A083-C17FF3E3378B}" type="pres">
      <dgm:prSet presAssocID="{A694C062-AE54-42DB-8EA6-867A9743C530}" presName="sibTrans" presStyleCnt="0"/>
      <dgm:spPr/>
    </dgm:pt>
    <dgm:pt modelId="{391F9438-FE41-4538-B2B2-B795470EEFD6}" type="pres">
      <dgm:prSet presAssocID="{E386CCD1-C033-44EA-9922-E6C7494A83A4}" presName="node" presStyleLbl="node1" presStyleIdx="7" presStyleCnt="9">
        <dgm:presLayoutVars>
          <dgm:bulletEnabled val="1"/>
        </dgm:presLayoutVars>
      </dgm:prSet>
      <dgm:spPr/>
    </dgm:pt>
    <dgm:pt modelId="{01EDC9A7-6E6D-48F1-87FC-FFE76070F8CA}" type="pres">
      <dgm:prSet presAssocID="{E74E9FB9-3C93-4B74-80BC-506470831B4D}" presName="sibTrans" presStyleCnt="0"/>
      <dgm:spPr/>
    </dgm:pt>
    <dgm:pt modelId="{E0EC3925-510B-4AF6-A1FF-C7A6EDF45086}" type="pres">
      <dgm:prSet presAssocID="{92D1B94F-781C-410E-8CCA-5C6DF7DC150D}" presName="node" presStyleLbl="node1" presStyleIdx="8" presStyleCnt="9">
        <dgm:presLayoutVars>
          <dgm:bulletEnabled val="1"/>
        </dgm:presLayoutVars>
      </dgm:prSet>
      <dgm:spPr/>
    </dgm:pt>
  </dgm:ptLst>
  <dgm:cxnLst>
    <dgm:cxn modelId="{AF2D4201-8A46-4E03-B50D-E61C1F7CB313}" srcId="{3830F202-433E-4D1A-861E-0687BC3DD43E}" destId="{02EF5C60-A245-46E1-AA3C-E6E5DD0ABFE6}" srcOrd="2" destOrd="0" parTransId="{3C72F89D-CFC6-433C-8310-852E0E0A4AFE}" sibTransId="{461C94E5-D2BA-4754-A1CB-3A5DCBB843F5}"/>
    <dgm:cxn modelId="{3DB7EA03-0AA7-4454-BE4A-137990CC9C69}" srcId="{3830F202-433E-4D1A-861E-0687BC3DD43E}" destId="{8727A162-5B0B-47F0-B5F0-F2592FBB0B4A}" srcOrd="6" destOrd="0" parTransId="{0E1A9400-FFA9-45B4-BA76-226C45386CC2}" sibTransId="{A694C062-AE54-42DB-8EA6-867A9743C530}"/>
    <dgm:cxn modelId="{4A9C9305-1B29-44BE-B35A-352CFE87A065}" type="presOf" srcId="{BC31A5BD-FABA-494E-A8D3-B698548490AB}" destId="{9FAAAC11-2B31-48CF-9138-947EDA4DB5BF}" srcOrd="0" destOrd="0" presId="urn:microsoft.com/office/officeart/2005/8/layout/default"/>
    <dgm:cxn modelId="{B772871A-1737-4782-9A03-7620D7CC28EE}" type="presOf" srcId="{02EF5C60-A245-46E1-AA3C-E6E5DD0ABFE6}" destId="{1B1DC9C4-2AA7-4766-9518-820B3D9FED36}" srcOrd="0" destOrd="0" presId="urn:microsoft.com/office/officeart/2005/8/layout/default"/>
    <dgm:cxn modelId="{BC24CC1F-E127-4232-AE23-14FF1704A9E5}" type="presOf" srcId="{2357215E-0CFD-4D03-B521-3BFC3B179FBD}" destId="{520C633D-B51B-4ED8-A207-C92BED179F1F}" srcOrd="0" destOrd="0" presId="urn:microsoft.com/office/officeart/2005/8/layout/default"/>
    <dgm:cxn modelId="{A6B2C828-0561-478C-8BAE-122BCB64325E}" type="presOf" srcId="{F9C33270-1D22-4EA3-A9DD-9EE8848C32AF}" destId="{4FEEDD8F-5596-42E4-8750-D9A9CE930F46}" srcOrd="0" destOrd="0" presId="urn:microsoft.com/office/officeart/2005/8/layout/default"/>
    <dgm:cxn modelId="{3CDEDF62-A339-4321-899D-3DFD88EBF8B4}" type="presOf" srcId="{92D1B94F-781C-410E-8CCA-5C6DF7DC150D}" destId="{E0EC3925-510B-4AF6-A1FF-C7A6EDF45086}" srcOrd="0" destOrd="0" presId="urn:microsoft.com/office/officeart/2005/8/layout/default"/>
    <dgm:cxn modelId="{9A19AB4C-4241-4C53-947E-B0E38DFED936}" srcId="{3830F202-433E-4D1A-861E-0687BC3DD43E}" destId="{2357215E-0CFD-4D03-B521-3BFC3B179FBD}" srcOrd="5" destOrd="0" parTransId="{56F2ED41-4DAD-4BDC-807D-EEC70D9050F1}" sibTransId="{75766734-0749-440A-8064-9AB3815AFB45}"/>
    <dgm:cxn modelId="{0B830053-554D-46B7-AF44-6B3245D72CE2}" srcId="{3830F202-433E-4D1A-861E-0687BC3DD43E}" destId="{EF3A0963-1EB7-4E1F-8B4C-6AB6E6A1B914}" srcOrd="3" destOrd="0" parTransId="{89F43A9D-A73A-4AD6-B0A6-851ECC31C045}" sibTransId="{DC4A07E5-9B8A-4C0D-A447-977D9CCA7BA3}"/>
    <dgm:cxn modelId="{07620E74-EAF4-486E-8278-E6846619CCF9}" type="presOf" srcId="{E5E3434F-B936-4758-855A-5AA43BCFB68B}" destId="{3D748ABD-00E0-4705-9F1E-3064D3E8A7B9}" srcOrd="0" destOrd="0" presId="urn:microsoft.com/office/officeart/2005/8/layout/default"/>
    <dgm:cxn modelId="{144BCB7E-F81B-44A2-BAFA-D68478889ABC}" type="presOf" srcId="{8727A162-5B0B-47F0-B5F0-F2592FBB0B4A}" destId="{F39D21C7-131E-436E-AAAD-DDE9742F0424}" srcOrd="0" destOrd="0" presId="urn:microsoft.com/office/officeart/2005/8/layout/default"/>
    <dgm:cxn modelId="{2DF12281-E773-420A-A7B8-C96661815EE7}" type="presOf" srcId="{EF3A0963-1EB7-4E1F-8B4C-6AB6E6A1B914}" destId="{5297D002-E855-44E6-A02D-EF1D97D03B80}" srcOrd="0" destOrd="0" presId="urn:microsoft.com/office/officeart/2005/8/layout/default"/>
    <dgm:cxn modelId="{C557998C-C813-430D-8A88-1E93AA46F145}" type="presOf" srcId="{E386CCD1-C033-44EA-9922-E6C7494A83A4}" destId="{391F9438-FE41-4538-B2B2-B795470EEFD6}" srcOrd="0" destOrd="0" presId="urn:microsoft.com/office/officeart/2005/8/layout/default"/>
    <dgm:cxn modelId="{C79CD099-6CE6-41FC-812B-AAB19463E1CC}" type="presOf" srcId="{3830F202-433E-4D1A-861E-0687BC3DD43E}" destId="{5795BED0-E21A-4BDD-9E2D-ABB11CCB9BA0}" srcOrd="0" destOrd="0" presId="urn:microsoft.com/office/officeart/2005/8/layout/default"/>
    <dgm:cxn modelId="{C3B428A8-E9F2-4F3F-AB2E-FE4709AC3E08}" srcId="{3830F202-433E-4D1A-861E-0687BC3DD43E}" destId="{92D1B94F-781C-410E-8CCA-5C6DF7DC150D}" srcOrd="8" destOrd="0" parTransId="{4AB85DEC-B5B5-4A3E-B54C-39A6488F0F6C}" sibTransId="{4E5DF33F-EAAB-466F-83AF-3DBEAC6307A2}"/>
    <dgm:cxn modelId="{401383A8-7821-4FFD-9DCD-8467C6175911}" srcId="{3830F202-433E-4D1A-861E-0687BC3DD43E}" destId="{E386CCD1-C033-44EA-9922-E6C7494A83A4}" srcOrd="7" destOrd="0" parTransId="{7C53ED59-DBFC-44EB-895D-CB374C84765E}" sibTransId="{E74E9FB9-3C93-4B74-80BC-506470831B4D}"/>
    <dgm:cxn modelId="{5180F3B4-9C7C-49D4-A270-B8BA40293336}" srcId="{3830F202-433E-4D1A-861E-0687BC3DD43E}" destId="{BC31A5BD-FABA-494E-A8D3-B698548490AB}" srcOrd="0" destOrd="0" parTransId="{F509753C-D64A-4CD4-B189-2AD852ADB5AF}" sibTransId="{E245BE43-2D94-4ABD-9FC8-1BF66BF4FFA4}"/>
    <dgm:cxn modelId="{40F955CC-AB9A-419D-A50A-898EA9F31298}" srcId="{3830F202-433E-4D1A-861E-0687BC3DD43E}" destId="{F9C33270-1D22-4EA3-A9DD-9EE8848C32AF}" srcOrd="4" destOrd="0" parTransId="{BEEBB60D-DFBD-4E00-B276-FA825E26E907}" sibTransId="{A3E5385A-0CE5-476C-B45D-D1FAE132D6D2}"/>
    <dgm:cxn modelId="{ADCF0DDA-B30C-40DB-8133-3015106C7A4C}" srcId="{3830F202-433E-4D1A-861E-0687BC3DD43E}" destId="{E5E3434F-B936-4758-855A-5AA43BCFB68B}" srcOrd="1" destOrd="0" parTransId="{8C22D612-4800-4AE8-93E9-E46D11067881}" sibTransId="{0542234E-E105-495C-8B99-18C0B20B514C}"/>
    <dgm:cxn modelId="{74DE7FFA-E797-49FF-9B45-B72B13FA384E}" type="presParOf" srcId="{5795BED0-E21A-4BDD-9E2D-ABB11CCB9BA0}" destId="{9FAAAC11-2B31-48CF-9138-947EDA4DB5BF}" srcOrd="0" destOrd="0" presId="urn:microsoft.com/office/officeart/2005/8/layout/default"/>
    <dgm:cxn modelId="{AAD7DC7D-65F4-4E6A-833B-E03111085BEA}" type="presParOf" srcId="{5795BED0-E21A-4BDD-9E2D-ABB11CCB9BA0}" destId="{791A5821-923C-4BFF-8C64-B9AFEBC45EE5}" srcOrd="1" destOrd="0" presId="urn:microsoft.com/office/officeart/2005/8/layout/default"/>
    <dgm:cxn modelId="{CAEB409B-573D-4EA6-A123-E224226643BF}" type="presParOf" srcId="{5795BED0-E21A-4BDD-9E2D-ABB11CCB9BA0}" destId="{3D748ABD-00E0-4705-9F1E-3064D3E8A7B9}" srcOrd="2" destOrd="0" presId="urn:microsoft.com/office/officeart/2005/8/layout/default"/>
    <dgm:cxn modelId="{3F4E24EB-5155-4861-9C0B-9731019995F3}" type="presParOf" srcId="{5795BED0-E21A-4BDD-9E2D-ABB11CCB9BA0}" destId="{B6BF0CE0-24E3-4B63-ACAE-303060470C11}" srcOrd="3" destOrd="0" presId="urn:microsoft.com/office/officeart/2005/8/layout/default"/>
    <dgm:cxn modelId="{75D0C07D-17A0-44E8-B5A8-816954D0025D}" type="presParOf" srcId="{5795BED0-E21A-4BDD-9E2D-ABB11CCB9BA0}" destId="{1B1DC9C4-2AA7-4766-9518-820B3D9FED36}" srcOrd="4" destOrd="0" presId="urn:microsoft.com/office/officeart/2005/8/layout/default"/>
    <dgm:cxn modelId="{537BEE98-5BB7-43D0-83B3-3FF131B432F8}" type="presParOf" srcId="{5795BED0-E21A-4BDD-9E2D-ABB11CCB9BA0}" destId="{C799A2A4-B882-4181-864E-53EB6B041004}" srcOrd="5" destOrd="0" presId="urn:microsoft.com/office/officeart/2005/8/layout/default"/>
    <dgm:cxn modelId="{94FC1D1F-6A50-4DAF-9F0B-95412CEEDB79}" type="presParOf" srcId="{5795BED0-E21A-4BDD-9E2D-ABB11CCB9BA0}" destId="{5297D002-E855-44E6-A02D-EF1D97D03B80}" srcOrd="6" destOrd="0" presId="urn:microsoft.com/office/officeart/2005/8/layout/default"/>
    <dgm:cxn modelId="{25634B37-7633-4414-A2B2-57AE63563229}" type="presParOf" srcId="{5795BED0-E21A-4BDD-9E2D-ABB11CCB9BA0}" destId="{F78F2801-FC76-42A7-B545-90D0672A5CD0}" srcOrd="7" destOrd="0" presId="urn:microsoft.com/office/officeart/2005/8/layout/default"/>
    <dgm:cxn modelId="{A5CFBE4E-D61A-4333-AD2D-80CDF3D1721A}" type="presParOf" srcId="{5795BED0-E21A-4BDD-9E2D-ABB11CCB9BA0}" destId="{4FEEDD8F-5596-42E4-8750-D9A9CE930F46}" srcOrd="8" destOrd="0" presId="urn:microsoft.com/office/officeart/2005/8/layout/default"/>
    <dgm:cxn modelId="{90572624-4AF0-4D20-AC77-F23B89619B85}" type="presParOf" srcId="{5795BED0-E21A-4BDD-9E2D-ABB11CCB9BA0}" destId="{6DB03BBD-C94C-49DF-B5A8-5EF4EAB74A50}" srcOrd="9" destOrd="0" presId="urn:microsoft.com/office/officeart/2005/8/layout/default"/>
    <dgm:cxn modelId="{F3AAB254-6E82-4F7C-A8C5-FC6DD73CE20B}" type="presParOf" srcId="{5795BED0-E21A-4BDD-9E2D-ABB11CCB9BA0}" destId="{520C633D-B51B-4ED8-A207-C92BED179F1F}" srcOrd="10" destOrd="0" presId="urn:microsoft.com/office/officeart/2005/8/layout/default"/>
    <dgm:cxn modelId="{113D381C-A92F-4ECA-A1BA-2B1EB113E3AB}" type="presParOf" srcId="{5795BED0-E21A-4BDD-9E2D-ABB11CCB9BA0}" destId="{8C35901B-A59A-4DEA-A575-975134D8278F}" srcOrd="11" destOrd="0" presId="urn:microsoft.com/office/officeart/2005/8/layout/default"/>
    <dgm:cxn modelId="{B518013C-97F0-41DB-99C5-8D1D557B6DB2}" type="presParOf" srcId="{5795BED0-E21A-4BDD-9E2D-ABB11CCB9BA0}" destId="{F39D21C7-131E-436E-AAAD-DDE9742F0424}" srcOrd="12" destOrd="0" presId="urn:microsoft.com/office/officeart/2005/8/layout/default"/>
    <dgm:cxn modelId="{A5551194-7704-4204-A8F6-F8C298A11612}" type="presParOf" srcId="{5795BED0-E21A-4BDD-9E2D-ABB11CCB9BA0}" destId="{823F84CF-6591-4542-A083-C17FF3E3378B}" srcOrd="13" destOrd="0" presId="urn:microsoft.com/office/officeart/2005/8/layout/default"/>
    <dgm:cxn modelId="{90097A84-E426-4A00-8495-7B6C9D89AEFE}" type="presParOf" srcId="{5795BED0-E21A-4BDD-9E2D-ABB11CCB9BA0}" destId="{391F9438-FE41-4538-B2B2-B795470EEFD6}" srcOrd="14" destOrd="0" presId="urn:microsoft.com/office/officeart/2005/8/layout/default"/>
    <dgm:cxn modelId="{A75513AB-67E7-467D-9F6F-40DCB85A3737}" type="presParOf" srcId="{5795BED0-E21A-4BDD-9E2D-ABB11CCB9BA0}" destId="{01EDC9A7-6E6D-48F1-87FC-FFE76070F8CA}" srcOrd="15" destOrd="0" presId="urn:microsoft.com/office/officeart/2005/8/layout/default"/>
    <dgm:cxn modelId="{4E0256B2-6716-4529-8D63-08D707D7B740}" type="presParOf" srcId="{5795BED0-E21A-4BDD-9E2D-ABB11CCB9BA0}" destId="{E0EC3925-510B-4AF6-A1FF-C7A6EDF45086}" srcOrd="1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6E17290-E2D5-472D-B15F-236C5659FEF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80FEAE9-AE67-4E6E-9FF6-C4E7319A412F}">
      <dgm:prSet/>
      <dgm:spPr/>
      <dgm:t>
        <a:bodyPr/>
        <a:lstStyle/>
        <a:p>
          <a:r>
            <a:rPr lang="en-US" i="0"/>
            <a:t>Jira and Confluence</a:t>
          </a:r>
          <a:endParaRPr lang="en-US"/>
        </a:p>
      </dgm:t>
    </dgm:pt>
    <dgm:pt modelId="{0A328C40-62CE-4313-888A-E4C9FFD99ED8}" type="parTrans" cxnId="{3D5FFD1C-FB7C-4AE6-B7E8-7181D62F0EA2}">
      <dgm:prSet/>
      <dgm:spPr/>
      <dgm:t>
        <a:bodyPr/>
        <a:lstStyle/>
        <a:p>
          <a:endParaRPr lang="en-US"/>
        </a:p>
      </dgm:t>
    </dgm:pt>
    <dgm:pt modelId="{69118EA2-BB44-46FE-9183-424AD5BAB0FE}" type="sibTrans" cxnId="{3D5FFD1C-FB7C-4AE6-B7E8-7181D62F0EA2}">
      <dgm:prSet/>
      <dgm:spPr/>
      <dgm:t>
        <a:bodyPr/>
        <a:lstStyle/>
        <a:p>
          <a:endParaRPr lang="en-US"/>
        </a:p>
      </dgm:t>
    </dgm:pt>
    <dgm:pt modelId="{31070065-68EF-451F-A0DF-52D0836E4060}">
      <dgm:prSet/>
      <dgm:spPr/>
      <dgm:t>
        <a:bodyPr/>
        <a:lstStyle/>
        <a:p>
          <a:r>
            <a:rPr lang="en-US" i="0" dirty="0"/>
            <a:t>Balsamiq</a:t>
          </a:r>
          <a:endParaRPr lang="en-US" dirty="0"/>
        </a:p>
      </dgm:t>
    </dgm:pt>
    <dgm:pt modelId="{1C98D8BF-CAFF-4D54-8ED1-08CFFBFB43A6}" type="parTrans" cxnId="{B15F7D2A-0048-439F-BDDC-D6414667F903}">
      <dgm:prSet/>
      <dgm:spPr/>
      <dgm:t>
        <a:bodyPr/>
        <a:lstStyle/>
        <a:p>
          <a:endParaRPr lang="en-US"/>
        </a:p>
      </dgm:t>
    </dgm:pt>
    <dgm:pt modelId="{C5DED205-40A9-4FB0-8DB3-5F5FBEEF3524}" type="sibTrans" cxnId="{B15F7D2A-0048-439F-BDDC-D6414667F903}">
      <dgm:prSet/>
      <dgm:spPr/>
      <dgm:t>
        <a:bodyPr/>
        <a:lstStyle/>
        <a:p>
          <a:endParaRPr lang="en-US"/>
        </a:p>
      </dgm:t>
    </dgm:pt>
    <dgm:pt modelId="{D9383C2C-1C19-4DC6-88B3-2A775AA72F93}">
      <dgm:prSet/>
      <dgm:spPr/>
      <dgm:t>
        <a:bodyPr/>
        <a:lstStyle/>
        <a:p>
          <a:endParaRPr lang="en-US" dirty="0"/>
        </a:p>
      </dgm:t>
    </dgm:pt>
    <dgm:pt modelId="{011970C9-273D-406C-81E3-9991A6BC2310}" type="parTrans" cxnId="{54ED7330-C5F3-4600-9889-4FAC3BC5FC0C}">
      <dgm:prSet/>
      <dgm:spPr/>
      <dgm:t>
        <a:bodyPr/>
        <a:lstStyle/>
        <a:p>
          <a:endParaRPr lang="en-US"/>
        </a:p>
      </dgm:t>
    </dgm:pt>
    <dgm:pt modelId="{F7DAF867-AACF-4C09-A54D-9286FA0A2D80}" type="sibTrans" cxnId="{54ED7330-C5F3-4600-9889-4FAC3BC5FC0C}">
      <dgm:prSet/>
      <dgm:spPr/>
      <dgm:t>
        <a:bodyPr/>
        <a:lstStyle/>
        <a:p>
          <a:endParaRPr lang="en-US"/>
        </a:p>
      </dgm:t>
    </dgm:pt>
    <dgm:pt modelId="{07059EDA-2241-433F-882A-F8FC9F14BACA}">
      <dgm:prSet/>
      <dgm:spPr/>
      <dgm:t>
        <a:bodyPr/>
        <a:lstStyle/>
        <a:p>
          <a:r>
            <a:rPr lang="en-US"/>
            <a:t>Draw.io</a:t>
          </a:r>
        </a:p>
      </dgm:t>
    </dgm:pt>
    <dgm:pt modelId="{203C0D25-10AE-4ABC-891D-51645C06AC0B}" type="sibTrans" cxnId="{8A3B4BF4-5A8F-4984-B26D-C001FE6B0675}">
      <dgm:prSet/>
      <dgm:spPr/>
      <dgm:t>
        <a:bodyPr/>
        <a:lstStyle/>
        <a:p>
          <a:endParaRPr lang="en-US"/>
        </a:p>
      </dgm:t>
    </dgm:pt>
    <dgm:pt modelId="{D63D8AD4-F791-47A6-9DBE-A84DC8D99609}" type="parTrans" cxnId="{8A3B4BF4-5A8F-4984-B26D-C001FE6B0675}">
      <dgm:prSet/>
      <dgm:spPr/>
      <dgm:t>
        <a:bodyPr/>
        <a:lstStyle/>
        <a:p>
          <a:endParaRPr lang="en-US"/>
        </a:p>
      </dgm:t>
    </dgm:pt>
    <dgm:pt modelId="{81C59A79-591C-48B8-8220-8B793C4A48E0}" type="pres">
      <dgm:prSet presAssocID="{26E17290-E2D5-472D-B15F-236C5659FEFA}" presName="vert0" presStyleCnt="0">
        <dgm:presLayoutVars>
          <dgm:dir/>
          <dgm:animOne val="branch"/>
          <dgm:animLvl val="lvl"/>
        </dgm:presLayoutVars>
      </dgm:prSet>
      <dgm:spPr/>
    </dgm:pt>
    <dgm:pt modelId="{F5808F99-85FD-487F-9073-4BCE9FC4307B}" type="pres">
      <dgm:prSet presAssocID="{B80FEAE9-AE67-4E6E-9FF6-C4E7319A412F}" presName="thickLine" presStyleLbl="alignNode1" presStyleIdx="0" presStyleCnt="4"/>
      <dgm:spPr/>
    </dgm:pt>
    <dgm:pt modelId="{4864DAFE-BD30-4D51-96BB-6A7F6DD0F30B}" type="pres">
      <dgm:prSet presAssocID="{B80FEAE9-AE67-4E6E-9FF6-C4E7319A412F}" presName="horz1" presStyleCnt="0"/>
      <dgm:spPr/>
    </dgm:pt>
    <dgm:pt modelId="{7E6ACA3B-1C83-4ACE-983D-F4886EBD1509}" type="pres">
      <dgm:prSet presAssocID="{B80FEAE9-AE67-4E6E-9FF6-C4E7319A412F}" presName="tx1" presStyleLbl="revTx" presStyleIdx="0" presStyleCnt="4"/>
      <dgm:spPr/>
    </dgm:pt>
    <dgm:pt modelId="{DB19C8C2-4AC5-4B30-B714-A058B026E475}" type="pres">
      <dgm:prSet presAssocID="{B80FEAE9-AE67-4E6E-9FF6-C4E7319A412F}" presName="vert1" presStyleCnt="0"/>
      <dgm:spPr/>
    </dgm:pt>
    <dgm:pt modelId="{55CD1667-03CE-4FA6-B7B3-2E0905DFDC2F}" type="pres">
      <dgm:prSet presAssocID="{31070065-68EF-451F-A0DF-52D0836E4060}" presName="thickLine" presStyleLbl="alignNode1" presStyleIdx="1" presStyleCnt="4"/>
      <dgm:spPr/>
    </dgm:pt>
    <dgm:pt modelId="{CF50F147-C93C-40FF-9B73-57AB4004EB83}" type="pres">
      <dgm:prSet presAssocID="{31070065-68EF-451F-A0DF-52D0836E4060}" presName="horz1" presStyleCnt="0"/>
      <dgm:spPr/>
    </dgm:pt>
    <dgm:pt modelId="{48F46711-53F8-476B-8C2E-AB37EB95D2F3}" type="pres">
      <dgm:prSet presAssocID="{31070065-68EF-451F-A0DF-52D0836E4060}" presName="tx1" presStyleLbl="revTx" presStyleIdx="1" presStyleCnt="4"/>
      <dgm:spPr/>
    </dgm:pt>
    <dgm:pt modelId="{A6739B1C-F83B-401A-96C5-058AD4C0A94F}" type="pres">
      <dgm:prSet presAssocID="{31070065-68EF-451F-A0DF-52D0836E4060}" presName="vert1" presStyleCnt="0"/>
      <dgm:spPr/>
    </dgm:pt>
    <dgm:pt modelId="{C0EBE831-AFD9-4B39-8F0B-BCE064E46F1D}" type="pres">
      <dgm:prSet presAssocID="{07059EDA-2241-433F-882A-F8FC9F14BACA}" presName="thickLine" presStyleLbl="alignNode1" presStyleIdx="2" presStyleCnt="4"/>
      <dgm:spPr/>
    </dgm:pt>
    <dgm:pt modelId="{772B2DC3-2557-4BC6-AD58-8B1F2454C5CD}" type="pres">
      <dgm:prSet presAssocID="{07059EDA-2241-433F-882A-F8FC9F14BACA}" presName="horz1" presStyleCnt="0"/>
      <dgm:spPr/>
    </dgm:pt>
    <dgm:pt modelId="{04031FCD-D059-44A1-83C3-D0E65D0A1672}" type="pres">
      <dgm:prSet presAssocID="{07059EDA-2241-433F-882A-F8FC9F14BACA}" presName="tx1" presStyleLbl="revTx" presStyleIdx="2" presStyleCnt="4"/>
      <dgm:spPr/>
    </dgm:pt>
    <dgm:pt modelId="{521D670E-D459-4E9D-B6B8-A09068BB8600}" type="pres">
      <dgm:prSet presAssocID="{07059EDA-2241-433F-882A-F8FC9F14BACA}" presName="vert1" presStyleCnt="0"/>
      <dgm:spPr/>
    </dgm:pt>
    <dgm:pt modelId="{AA331587-EC88-4E61-8B92-D94CCCB0DD29}" type="pres">
      <dgm:prSet presAssocID="{D9383C2C-1C19-4DC6-88B3-2A775AA72F93}" presName="thickLine" presStyleLbl="alignNode1" presStyleIdx="3" presStyleCnt="4"/>
      <dgm:spPr/>
    </dgm:pt>
    <dgm:pt modelId="{DD12F44B-F30D-4662-9B2E-4DDB805E5250}" type="pres">
      <dgm:prSet presAssocID="{D9383C2C-1C19-4DC6-88B3-2A775AA72F93}" presName="horz1" presStyleCnt="0"/>
      <dgm:spPr/>
    </dgm:pt>
    <dgm:pt modelId="{6991F79F-A3CB-4D83-80EE-F52579C9EE28}" type="pres">
      <dgm:prSet presAssocID="{D9383C2C-1C19-4DC6-88B3-2A775AA72F93}" presName="tx1" presStyleLbl="revTx" presStyleIdx="3" presStyleCnt="4" custLinFactNeighborY="7930"/>
      <dgm:spPr/>
    </dgm:pt>
    <dgm:pt modelId="{5734EC7B-6603-4EF3-8420-8012645434CA}" type="pres">
      <dgm:prSet presAssocID="{D9383C2C-1C19-4DC6-88B3-2A775AA72F93}" presName="vert1" presStyleCnt="0"/>
      <dgm:spPr/>
    </dgm:pt>
  </dgm:ptLst>
  <dgm:cxnLst>
    <dgm:cxn modelId="{3D5FFD1C-FB7C-4AE6-B7E8-7181D62F0EA2}" srcId="{26E17290-E2D5-472D-B15F-236C5659FEFA}" destId="{B80FEAE9-AE67-4E6E-9FF6-C4E7319A412F}" srcOrd="0" destOrd="0" parTransId="{0A328C40-62CE-4313-888A-E4C9FFD99ED8}" sibTransId="{69118EA2-BB44-46FE-9183-424AD5BAB0FE}"/>
    <dgm:cxn modelId="{B15F7D2A-0048-439F-BDDC-D6414667F903}" srcId="{26E17290-E2D5-472D-B15F-236C5659FEFA}" destId="{31070065-68EF-451F-A0DF-52D0836E4060}" srcOrd="1" destOrd="0" parTransId="{1C98D8BF-CAFF-4D54-8ED1-08CFFBFB43A6}" sibTransId="{C5DED205-40A9-4FB0-8DB3-5F5FBEEF3524}"/>
    <dgm:cxn modelId="{54ED7330-C5F3-4600-9889-4FAC3BC5FC0C}" srcId="{26E17290-E2D5-472D-B15F-236C5659FEFA}" destId="{D9383C2C-1C19-4DC6-88B3-2A775AA72F93}" srcOrd="3" destOrd="0" parTransId="{011970C9-273D-406C-81E3-9991A6BC2310}" sibTransId="{F7DAF867-AACF-4C09-A54D-9286FA0A2D80}"/>
    <dgm:cxn modelId="{520A8140-0730-47BD-BFD6-EFF8D5410049}" type="presOf" srcId="{31070065-68EF-451F-A0DF-52D0836E4060}" destId="{48F46711-53F8-476B-8C2E-AB37EB95D2F3}" srcOrd="0" destOrd="0" presId="urn:microsoft.com/office/officeart/2008/layout/LinedList"/>
    <dgm:cxn modelId="{68C9D96A-CF90-4822-8666-A4CFE96B787E}" type="presOf" srcId="{D9383C2C-1C19-4DC6-88B3-2A775AA72F93}" destId="{6991F79F-A3CB-4D83-80EE-F52579C9EE28}" srcOrd="0" destOrd="0" presId="urn:microsoft.com/office/officeart/2008/layout/LinedList"/>
    <dgm:cxn modelId="{056AA852-1A2B-4145-8440-F623C8ECCF8E}" type="presOf" srcId="{07059EDA-2241-433F-882A-F8FC9F14BACA}" destId="{04031FCD-D059-44A1-83C3-D0E65D0A1672}" srcOrd="0" destOrd="0" presId="urn:microsoft.com/office/officeart/2008/layout/LinedList"/>
    <dgm:cxn modelId="{3535A98B-D805-4BAD-8BAA-ECFEB5CE96A4}" type="presOf" srcId="{B80FEAE9-AE67-4E6E-9FF6-C4E7319A412F}" destId="{7E6ACA3B-1C83-4ACE-983D-F4886EBD1509}" srcOrd="0" destOrd="0" presId="urn:microsoft.com/office/officeart/2008/layout/LinedList"/>
    <dgm:cxn modelId="{003FFE9F-4712-4709-92E7-BF4D8B08AD23}" type="presOf" srcId="{26E17290-E2D5-472D-B15F-236C5659FEFA}" destId="{81C59A79-591C-48B8-8220-8B793C4A48E0}" srcOrd="0" destOrd="0" presId="urn:microsoft.com/office/officeart/2008/layout/LinedList"/>
    <dgm:cxn modelId="{8A3B4BF4-5A8F-4984-B26D-C001FE6B0675}" srcId="{26E17290-E2D5-472D-B15F-236C5659FEFA}" destId="{07059EDA-2241-433F-882A-F8FC9F14BACA}" srcOrd="2" destOrd="0" parTransId="{D63D8AD4-F791-47A6-9DBE-A84DC8D99609}" sibTransId="{203C0D25-10AE-4ABC-891D-51645C06AC0B}"/>
    <dgm:cxn modelId="{6D6465E9-6DEA-4561-A1E7-51ADEE1EC945}" type="presParOf" srcId="{81C59A79-591C-48B8-8220-8B793C4A48E0}" destId="{F5808F99-85FD-487F-9073-4BCE9FC4307B}" srcOrd="0" destOrd="0" presId="urn:microsoft.com/office/officeart/2008/layout/LinedList"/>
    <dgm:cxn modelId="{A4D97BEB-86AE-4370-820C-2CFB022ECB17}" type="presParOf" srcId="{81C59A79-591C-48B8-8220-8B793C4A48E0}" destId="{4864DAFE-BD30-4D51-96BB-6A7F6DD0F30B}" srcOrd="1" destOrd="0" presId="urn:microsoft.com/office/officeart/2008/layout/LinedList"/>
    <dgm:cxn modelId="{6D17E969-4262-4115-AE38-ABB7C434042B}" type="presParOf" srcId="{4864DAFE-BD30-4D51-96BB-6A7F6DD0F30B}" destId="{7E6ACA3B-1C83-4ACE-983D-F4886EBD1509}" srcOrd="0" destOrd="0" presId="urn:microsoft.com/office/officeart/2008/layout/LinedList"/>
    <dgm:cxn modelId="{C497E40F-FA14-4287-86CC-0EF1A6C183F7}" type="presParOf" srcId="{4864DAFE-BD30-4D51-96BB-6A7F6DD0F30B}" destId="{DB19C8C2-4AC5-4B30-B714-A058B026E475}" srcOrd="1" destOrd="0" presId="urn:microsoft.com/office/officeart/2008/layout/LinedList"/>
    <dgm:cxn modelId="{3F71CD7B-9550-4E0B-85B0-CA042A76B192}" type="presParOf" srcId="{81C59A79-591C-48B8-8220-8B793C4A48E0}" destId="{55CD1667-03CE-4FA6-B7B3-2E0905DFDC2F}" srcOrd="2" destOrd="0" presId="urn:microsoft.com/office/officeart/2008/layout/LinedList"/>
    <dgm:cxn modelId="{72B9FB9C-F798-4788-B8AD-FAC57E7581F8}" type="presParOf" srcId="{81C59A79-591C-48B8-8220-8B793C4A48E0}" destId="{CF50F147-C93C-40FF-9B73-57AB4004EB83}" srcOrd="3" destOrd="0" presId="urn:microsoft.com/office/officeart/2008/layout/LinedList"/>
    <dgm:cxn modelId="{FEAA7585-CD01-46C9-BFAD-E439F4ED7DB2}" type="presParOf" srcId="{CF50F147-C93C-40FF-9B73-57AB4004EB83}" destId="{48F46711-53F8-476B-8C2E-AB37EB95D2F3}" srcOrd="0" destOrd="0" presId="urn:microsoft.com/office/officeart/2008/layout/LinedList"/>
    <dgm:cxn modelId="{E3663E6F-DFCA-48CB-8B2E-E17EA091118F}" type="presParOf" srcId="{CF50F147-C93C-40FF-9B73-57AB4004EB83}" destId="{A6739B1C-F83B-401A-96C5-058AD4C0A94F}" srcOrd="1" destOrd="0" presId="urn:microsoft.com/office/officeart/2008/layout/LinedList"/>
    <dgm:cxn modelId="{FC35EF94-326E-470A-A064-81051ABE0DA7}" type="presParOf" srcId="{81C59A79-591C-48B8-8220-8B793C4A48E0}" destId="{C0EBE831-AFD9-4B39-8F0B-BCE064E46F1D}" srcOrd="4" destOrd="0" presId="urn:microsoft.com/office/officeart/2008/layout/LinedList"/>
    <dgm:cxn modelId="{4F25B071-54BD-4E7C-8A87-B1BC0967F3AE}" type="presParOf" srcId="{81C59A79-591C-48B8-8220-8B793C4A48E0}" destId="{772B2DC3-2557-4BC6-AD58-8B1F2454C5CD}" srcOrd="5" destOrd="0" presId="urn:microsoft.com/office/officeart/2008/layout/LinedList"/>
    <dgm:cxn modelId="{1E11BAEE-16E4-4FDA-942D-555892175AEB}" type="presParOf" srcId="{772B2DC3-2557-4BC6-AD58-8B1F2454C5CD}" destId="{04031FCD-D059-44A1-83C3-D0E65D0A1672}" srcOrd="0" destOrd="0" presId="urn:microsoft.com/office/officeart/2008/layout/LinedList"/>
    <dgm:cxn modelId="{CBD29135-C998-4551-9AB8-0A858F14AFCD}" type="presParOf" srcId="{772B2DC3-2557-4BC6-AD58-8B1F2454C5CD}" destId="{521D670E-D459-4E9D-B6B8-A09068BB8600}" srcOrd="1" destOrd="0" presId="urn:microsoft.com/office/officeart/2008/layout/LinedList"/>
    <dgm:cxn modelId="{3CEFE4FA-FE1D-4948-80CF-60F2CEDDB7E0}" type="presParOf" srcId="{81C59A79-591C-48B8-8220-8B793C4A48E0}" destId="{AA331587-EC88-4E61-8B92-D94CCCB0DD29}" srcOrd="6" destOrd="0" presId="urn:microsoft.com/office/officeart/2008/layout/LinedList"/>
    <dgm:cxn modelId="{1CD15BAB-1599-43B9-A6DB-232D389E9601}" type="presParOf" srcId="{81C59A79-591C-48B8-8220-8B793C4A48E0}" destId="{DD12F44B-F30D-4662-9B2E-4DDB805E5250}" srcOrd="7" destOrd="0" presId="urn:microsoft.com/office/officeart/2008/layout/LinedList"/>
    <dgm:cxn modelId="{1AA201FF-EAC8-40C0-ADDF-56961D321B24}" type="presParOf" srcId="{DD12F44B-F30D-4662-9B2E-4DDB805E5250}" destId="{6991F79F-A3CB-4D83-80EE-F52579C9EE28}" srcOrd="0" destOrd="0" presId="urn:microsoft.com/office/officeart/2008/layout/LinedList"/>
    <dgm:cxn modelId="{40E7155D-7979-49DB-B1EC-851E0D9C8438}" type="presParOf" srcId="{DD12F44B-F30D-4662-9B2E-4DDB805E5250}" destId="{5734EC7B-6603-4EF3-8420-8012645434C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83F8606-3D06-4714-A077-AC16707C2905}" type="doc">
      <dgm:prSet loTypeId="urn:microsoft.com/office/officeart/2018/2/layout/IconCircleList" loCatId="icon" qsTypeId="urn:microsoft.com/office/officeart/2005/8/quickstyle/simple1" qsCatId="simple" csTypeId="urn:microsoft.com/office/officeart/2018/5/colors/Iconchunking_neutralbg_accent2_2" csCatId="accent2" phldr="1"/>
      <dgm:spPr/>
      <dgm:t>
        <a:bodyPr/>
        <a:lstStyle/>
        <a:p>
          <a:endParaRPr lang="en-US"/>
        </a:p>
      </dgm:t>
    </dgm:pt>
    <dgm:pt modelId="{D7DA3146-1365-4CBA-AC1E-A08F179962D3}">
      <dgm:prSet custT="1"/>
      <dgm:spPr/>
      <dgm:t>
        <a:bodyPr/>
        <a:lstStyle/>
        <a:p>
          <a:pPr algn="l">
            <a:lnSpc>
              <a:spcPct val="100000"/>
            </a:lnSpc>
          </a:pPr>
          <a:r>
            <a:rPr lang="en-US" sz="3200" b="0" i="0" dirty="0"/>
            <a:t>Assist with discovering what the business users need and want.</a:t>
          </a:r>
          <a:endParaRPr lang="en-US" sz="3200" dirty="0"/>
        </a:p>
      </dgm:t>
    </dgm:pt>
    <dgm:pt modelId="{E32F067D-6059-4BAB-8FA1-02C0339A4EB9}" type="parTrans" cxnId="{B5CDEDBA-623A-43B5-95C7-F3FD2DEDCB37}">
      <dgm:prSet/>
      <dgm:spPr/>
      <dgm:t>
        <a:bodyPr/>
        <a:lstStyle/>
        <a:p>
          <a:endParaRPr lang="en-US"/>
        </a:p>
      </dgm:t>
    </dgm:pt>
    <dgm:pt modelId="{68FD107B-D052-44B7-8558-D6BC94BE3FBB}" type="sibTrans" cxnId="{B5CDEDBA-623A-43B5-95C7-F3FD2DEDCB37}">
      <dgm:prSet/>
      <dgm:spPr/>
      <dgm:t>
        <a:bodyPr/>
        <a:lstStyle/>
        <a:p>
          <a:pPr>
            <a:lnSpc>
              <a:spcPct val="100000"/>
            </a:lnSpc>
          </a:pPr>
          <a:endParaRPr lang="en-US"/>
        </a:p>
      </dgm:t>
    </dgm:pt>
    <dgm:pt modelId="{C7B05F3A-8660-41D5-8664-2901EB3FEF97}" type="pres">
      <dgm:prSet presAssocID="{483F8606-3D06-4714-A077-AC16707C2905}" presName="root" presStyleCnt="0">
        <dgm:presLayoutVars>
          <dgm:dir/>
          <dgm:resizeHandles val="exact"/>
        </dgm:presLayoutVars>
      </dgm:prSet>
      <dgm:spPr/>
    </dgm:pt>
    <dgm:pt modelId="{9C8A9951-87C3-4266-A932-FF00BB3E19D7}" type="pres">
      <dgm:prSet presAssocID="{483F8606-3D06-4714-A077-AC16707C2905}" presName="container" presStyleCnt="0">
        <dgm:presLayoutVars>
          <dgm:dir/>
          <dgm:resizeHandles val="exact"/>
        </dgm:presLayoutVars>
      </dgm:prSet>
      <dgm:spPr/>
    </dgm:pt>
    <dgm:pt modelId="{C9A671F0-0915-4F03-BE25-4A490C5716EA}" type="pres">
      <dgm:prSet presAssocID="{D7DA3146-1365-4CBA-AC1E-A08F179962D3}" presName="compNode" presStyleCnt="0"/>
      <dgm:spPr/>
    </dgm:pt>
    <dgm:pt modelId="{E918A42C-3BAD-47FD-A939-F768561D12C1}" type="pres">
      <dgm:prSet presAssocID="{D7DA3146-1365-4CBA-AC1E-A08F179962D3}" presName="iconBgRect" presStyleLbl="bgShp" presStyleIdx="0" presStyleCnt="1"/>
      <dgm:spPr/>
    </dgm:pt>
    <dgm:pt modelId="{E23458BC-10A5-45F9-ABE6-56B2937E8D48}" type="pres">
      <dgm:prSet presAssocID="{D7DA3146-1365-4CBA-AC1E-A08F179962D3}"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C85C56F2-F5D2-453D-A9E3-9EAC9A89A889}" type="pres">
      <dgm:prSet presAssocID="{D7DA3146-1365-4CBA-AC1E-A08F179962D3}" presName="spaceRect" presStyleCnt="0"/>
      <dgm:spPr/>
    </dgm:pt>
    <dgm:pt modelId="{E208B1E1-AE31-49FC-B62F-6AB925DDDC9C}" type="pres">
      <dgm:prSet presAssocID="{D7DA3146-1365-4CBA-AC1E-A08F179962D3}" presName="textRect" presStyleLbl="revTx" presStyleIdx="0" presStyleCnt="1">
        <dgm:presLayoutVars>
          <dgm:chMax val="1"/>
          <dgm:chPref val="1"/>
        </dgm:presLayoutVars>
      </dgm:prSet>
      <dgm:spPr/>
    </dgm:pt>
  </dgm:ptLst>
  <dgm:cxnLst>
    <dgm:cxn modelId="{6B37B8A8-BFDE-4026-83D7-EFA4FC8AA9D9}" type="presOf" srcId="{D7DA3146-1365-4CBA-AC1E-A08F179962D3}" destId="{E208B1E1-AE31-49FC-B62F-6AB925DDDC9C}" srcOrd="0" destOrd="0" presId="urn:microsoft.com/office/officeart/2018/2/layout/IconCircleList"/>
    <dgm:cxn modelId="{B5CDEDBA-623A-43B5-95C7-F3FD2DEDCB37}" srcId="{483F8606-3D06-4714-A077-AC16707C2905}" destId="{D7DA3146-1365-4CBA-AC1E-A08F179962D3}" srcOrd="0" destOrd="0" parTransId="{E32F067D-6059-4BAB-8FA1-02C0339A4EB9}" sibTransId="{68FD107B-D052-44B7-8558-D6BC94BE3FBB}"/>
    <dgm:cxn modelId="{4796BEDC-2BC6-49B2-A227-874BD56F4EF6}" type="presOf" srcId="{483F8606-3D06-4714-A077-AC16707C2905}" destId="{C7B05F3A-8660-41D5-8664-2901EB3FEF97}" srcOrd="0" destOrd="0" presId="urn:microsoft.com/office/officeart/2018/2/layout/IconCircleList"/>
    <dgm:cxn modelId="{094A988E-FD0A-405E-88C2-95A270BC8627}" type="presParOf" srcId="{C7B05F3A-8660-41D5-8664-2901EB3FEF97}" destId="{9C8A9951-87C3-4266-A932-FF00BB3E19D7}" srcOrd="0" destOrd="0" presId="urn:microsoft.com/office/officeart/2018/2/layout/IconCircleList"/>
    <dgm:cxn modelId="{1D6ED404-4D9A-4C77-B975-558D1EF46FA0}" type="presParOf" srcId="{9C8A9951-87C3-4266-A932-FF00BB3E19D7}" destId="{C9A671F0-0915-4F03-BE25-4A490C5716EA}" srcOrd="0" destOrd="0" presId="urn:microsoft.com/office/officeart/2018/2/layout/IconCircleList"/>
    <dgm:cxn modelId="{872D5391-AC6B-48F8-A0CF-F5FF2FDD1E44}" type="presParOf" srcId="{C9A671F0-0915-4F03-BE25-4A490C5716EA}" destId="{E918A42C-3BAD-47FD-A939-F768561D12C1}" srcOrd="0" destOrd="0" presId="urn:microsoft.com/office/officeart/2018/2/layout/IconCircleList"/>
    <dgm:cxn modelId="{9C56CC8F-D863-4712-8D1A-7426C52342D9}" type="presParOf" srcId="{C9A671F0-0915-4F03-BE25-4A490C5716EA}" destId="{E23458BC-10A5-45F9-ABE6-56B2937E8D48}" srcOrd="1" destOrd="0" presId="urn:microsoft.com/office/officeart/2018/2/layout/IconCircleList"/>
    <dgm:cxn modelId="{B37C973D-3F7A-49D7-9670-C8F3BD866761}" type="presParOf" srcId="{C9A671F0-0915-4F03-BE25-4A490C5716EA}" destId="{C85C56F2-F5D2-453D-A9E3-9EAC9A89A889}" srcOrd="2" destOrd="0" presId="urn:microsoft.com/office/officeart/2018/2/layout/IconCircleList"/>
    <dgm:cxn modelId="{54D497A7-A30A-4836-99FA-77EB15A394B9}" type="presParOf" srcId="{C9A671F0-0915-4F03-BE25-4A490C5716EA}" destId="{E208B1E1-AE31-49FC-B62F-6AB925DDDC9C}" srcOrd="3" destOrd="0" presId="urn:microsoft.com/office/officeart/2018/2/layout/IconCircle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83F8606-3D06-4714-A077-AC16707C2905}" type="doc">
      <dgm:prSet loTypeId="urn:microsoft.com/office/officeart/2018/2/layout/IconCircleList" loCatId="icon" qsTypeId="urn:microsoft.com/office/officeart/2005/8/quickstyle/simple1" qsCatId="simple" csTypeId="urn:microsoft.com/office/officeart/2018/5/colors/Iconchunking_neutralbg_accent2_2" csCatId="accent2" phldr="1"/>
      <dgm:spPr/>
      <dgm:t>
        <a:bodyPr/>
        <a:lstStyle/>
        <a:p>
          <a:endParaRPr lang="en-US"/>
        </a:p>
      </dgm:t>
    </dgm:pt>
    <dgm:pt modelId="{D74DD1E9-ABEE-44B2-A72B-E94BA2AFEF44}">
      <dgm:prSet custT="1"/>
      <dgm:spPr/>
      <dgm:t>
        <a:bodyPr/>
        <a:lstStyle/>
        <a:p>
          <a:pPr>
            <a:lnSpc>
              <a:spcPct val="100000"/>
            </a:lnSpc>
          </a:pPr>
          <a:r>
            <a:rPr lang="en-US" sz="3200" b="0" i="0" dirty="0"/>
            <a:t>Determine what changes will have the most value to the business. </a:t>
          </a:r>
          <a:endParaRPr lang="en-US" sz="3200" dirty="0"/>
        </a:p>
      </dgm:t>
    </dgm:pt>
    <dgm:pt modelId="{EFC728DA-8D15-4B4C-9E2D-EF9B14C3BE65}" type="parTrans" cxnId="{EF832803-7380-489C-A28D-64B2EFFA7031}">
      <dgm:prSet/>
      <dgm:spPr/>
      <dgm:t>
        <a:bodyPr/>
        <a:lstStyle/>
        <a:p>
          <a:endParaRPr lang="en-US"/>
        </a:p>
      </dgm:t>
    </dgm:pt>
    <dgm:pt modelId="{50CCE878-7D7B-4E74-BFD1-B7C202B6E635}" type="sibTrans" cxnId="{EF832803-7380-489C-A28D-64B2EFFA7031}">
      <dgm:prSet/>
      <dgm:spPr/>
      <dgm:t>
        <a:bodyPr/>
        <a:lstStyle/>
        <a:p>
          <a:pPr>
            <a:lnSpc>
              <a:spcPct val="100000"/>
            </a:lnSpc>
          </a:pPr>
          <a:endParaRPr lang="en-US"/>
        </a:p>
      </dgm:t>
    </dgm:pt>
    <dgm:pt modelId="{C7B05F3A-8660-41D5-8664-2901EB3FEF97}" type="pres">
      <dgm:prSet presAssocID="{483F8606-3D06-4714-A077-AC16707C2905}" presName="root" presStyleCnt="0">
        <dgm:presLayoutVars>
          <dgm:dir/>
          <dgm:resizeHandles val="exact"/>
        </dgm:presLayoutVars>
      </dgm:prSet>
      <dgm:spPr/>
    </dgm:pt>
    <dgm:pt modelId="{9C8A9951-87C3-4266-A932-FF00BB3E19D7}" type="pres">
      <dgm:prSet presAssocID="{483F8606-3D06-4714-A077-AC16707C2905}" presName="container" presStyleCnt="0">
        <dgm:presLayoutVars>
          <dgm:dir/>
          <dgm:resizeHandles val="exact"/>
        </dgm:presLayoutVars>
      </dgm:prSet>
      <dgm:spPr/>
    </dgm:pt>
    <dgm:pt modelId="{83A58C51-CA0E-49C0-8F90-84920DA3D48E}" type="pres">
      <dgm:prSet presAssocID="{D74DD1E9-ABEE-44B2-A72B-E94BA2AFEF44}" presName="compNode" presStyleCnt="0"/>
      <dgm:spPr/>
    </dgm:pt>
    <dgm:pt modelId="{92BD5DA8-9651-458F-8181-28E2ACBE0D55}" type="pres">
      <dgm:prSet presAssocID="{D74DD1E9-ABEE-44B2-A72B-E94BA2AFEF44}" presName="iconBgRect" presStyleLbl="bgShp" presStyleIdx="0" presStyleCnt="1"/>
      <dgm:spPr/>
    </dgm:pt>
    <dgm:pt modelId="{F67ED72F-10E9-4585-BDAF-4CBE8EC2E012}" type="pres">
      <dgm:prSet presAssocID="{D74DD1E9-ABEE-44B2-A72B-E94BA2AFEF44}"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0E9ABA86-DEDC-4254-A62F-19BC09160D6E}" type="pres">
      <dgm:prSet presAssocID="{D74DD1E9-ABEE-44B2-A72B-E94BA2AFEF44}" presName="spaceRect" presStyleCnt="0"/>
      <dgm:spPr/>
    </dgm:pt>
    <dgm:pt modelId="{1DBDFF86-5955-4D62-A118-DCF5AB0BE10F}" type="pres">
      <dgm:prSet presAssocID="{D74DD1E9-ABEE-44B2-A72B-E94BA2AFEF44}" presName="textRect" presStyleLbl="revTx" presStyleIdx="0" presStyleCnt="1">
        <dgm:presLayoutVars>
          <dgm:chMax val="1"/>
          <dgm:chPref val="1"/>
        </dgm:presLayoutVars>
      </dgm:prSet>
      <dgm:spPr/>
    </dgm:pt>
  </dgm:ptLst>
  <dgm:cxnLst>
    <dgm:cxn modelId="{EF832803-7380-489C-A28D-64B2EFFA7031}" srcId="{483F8606-3D06-4714-A077-AC16707C2905}" destId="{D74DD1E9-ABEE-44B2-A72B-E94BA2AFEF44}" srcOrd="0" destOrd="0" parTransId="{EFC728DA-8D15-4B4C-9E2D-EF9B14C3BE65}" sibTransId="{50CCE878-7D7B-4E74-BFD1-B7C202B6E635}"/>
    <dgm:cxn modelId="{1F02A1C3-10C0-4631-93E9-F9431398E689}" type="presOf" srcId="{D74DD1E9-ABEE-44B2-A72B-E94BA2AFEF44}" destId="{1DBDFF86-5955-4D62-A118-DCF5AB0BE10F}" srcOrd="0" destOrd="0" presId="urn:microsoft.com/office/officeart/2018/2/layout/IconCircleList"/>
    <dgm:cxn modelId="{4796BEDC-2BC6-49B2-A227-874BD56F4EF6}" type="presOf" srcId="{483F8606-3D06-4714-A077-AC16707C2905}" destId="{C7B05F3A-8660-41D5-8664-2901EB3FEF97}" srcOrd="0" destOrd="0" presId="urn:microsoft.com/office/officeart/2018/2/layout/IconCircleList"/>
    <dgm:cxn modelId="{094A988E-FD0A-405E-88C2-95A270BC8627}" type="presParOf" srcId="{C7B05F3A-8660-41D5-8664-2901EB3FEF97}" destId="{9C8A9951-87C3-4266-A932-FF00BB3E19D7}" srcOrd="0" destOrd="0" presId="urn:microsoft.com/office/officeart/2018/2/layout/IconCircleList"/>
    <dgm:cxn modelId="{522C276A-37A6-4F05-97DD-6EEB53197C60}" type="presParOf" srcId="{9C8A9951-87C3-4266-A932-FF00BB3E19D7}" destId="{83A58C51-CA0E-49C0-8F90-84920DA3D48E}" srcOrd="0" destOrd="0" presId="urn:microsoft.com/office/officeart/2018/2/layout/IconCircleList"/>
    <dgm:cxn modelId="{EB369383-083E-4A31-BB55-805464C8CEBB}" type="presParOf" srcId="{83A58C51-CA0E-49C0-8F90-84920DA3D48E}" destId="{92BD5DA8-9651-458F-8181-28E2ACBE0D55}" srcOrd="0" destOrd="0" presId="urn:microsoft.com/office/officeart/2018/2/layout/IconCircleList"/>
    <dgm:cxn modelId="{1F8B8F45-AE43-4D18-9878-E99B54A642A2}" type="presParOf" srcId="{83A58C51-CA0E-49C0-8F90-84920DA3D48E}" destId="{F67ED72F-10E9-4585-BDAF-4CBE8EC2E012}" srcOrd="1" destOrd="0" presId="urn:microsoft.com/office/officeart/2018/2/layout/IconCircleList"/>
    <dgm:cxn modelId="{BF6D78CE-36AA-4C75-A616-5D62B676DA44}" type="presParOf" srcId="{83A58C51-CA0E-49C0-8F90-84920DA3D48E}" destId="{0E9ABA86-DEDC-4254-A62F-19BC09160D6E}" srcOrd="2" destOrd="0" presId="urn:microsoft.com/office/officeart/2018/2/layout/IconCircleList"/>
    <dgm:cxn modelId="{5DA05898-31D4-4F8D-BDE1-7885AB01B03E}" type="presParOf" srcId="{83A58C51-CA0E-49C0-8F90-84920DA3D48E}" destId="{1DBDFF86-5955-4D62-A118-DCF5AB0BE10F}"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83F8606-3D06-4714-A077-AC16707C2905}" type="doc">
      <dgm:prSet loTypeId="urn:microsoft.com/office/officeart/2018/2/layout/IconCircleList" loCatId="icon" qsTypeId="urn:microsoft.com/office/officeart/2005/8/quickstyle/simple1" qsCatId="simple" csTypeId="urn:microsoft.com/office/officeart/2018/5/colors/Iconchunking_neutralbg_accent2_2" csCatId="accent2" phldr="1"/>
      <dgm:spPr/>
      <dgm:t>
        <a:bodyPr/>
        <a:lstStyle/>
        <a:p>
          <a:endParaRPr lang="en-US"/>
        </a:p>
      </dgm:t>
    </dgm:pt>
    <dgm:pt modelId="{917C6883-290B-41E1-95D8-EBB79B878415}">
      <dgm:prSet custT="1"/>
      <dgm:spPr/>
      <dgm:t>
        <a:bodyPr/>
        <a:lstStyle/>
        <a:p>
          <a:pPr>
            <a:lnSpc>
              <a:spcPct val="100000"/>
            </a:lnSpc>
          </a:pPr>
          <a:r>
            <a:rPr lang="en-US" sz="2800" b="0" i="0" dirty="0"/>
            <a:t>Effectively use agile software development practices to deliver with maximum efficiency.</a:t>
          </a:r>
          <a:endParaRPr lang="en-US" sz="2800" dirty="0"/>
        </a:p>
      </dgm:t>
    </dgm:pt>
    <dgm:pt modelId="{3DCC7A1D-E97A-4E05-AB90-7F1CC917C5C1}" type="parTrans" cxnId="{59089E5C-57FF-4D8D-A453-3F19A14E4DCF}">
      <dgm:prSet/>
      <dgm:spPr/>
      <dgm:t>
        <a:bodyPr/>
        <a:lstStyle/>
        <a:p>
          <a:endParaRPr lang="en-US"/>
        </a:p>
      </dgm:t>
    </dgm:pt>
    <dgm:pt modelId="{FAAD10FF-0756-4C9E-A8D9-95095D91C3E4}" type="sibTrans" cxnId="{59089E5C-57FF-4D8D-A453-3F19A14E4DCF}">
      <dgm:prSet/>
      <dgm:spPr/>
      <dgm:t>
        <a:bodyPr/>
        <a:lstStyle/>
        <a:p>
          <a:pPr>
            <a:lnSpc>
              <a:spcPct val="100000"/>
            </a:lnSpc>
          </a:pPr>
          <a:endParaRPr lang="en-US"/>
        </a:p>
      </dgm:t>
    </dgm:pt>
    <dgm:pt modelId="{C7B05F3A-8660-41D5-8664-2901EB3FEF97}" type="pres">
      <dgm:prSet presAssocID="{483F8606-3D06-4714-A077-AC16707C2905}" presName="root" presStyleCnt="0">
        <dgm:presLayoutVars>
          <dgm:dir/>
          <dgm:resizeHandles val="exact"/>
        </dgm:presLayoutVars>
      </dgm:prSet>
      <dgm:spPr/>
    </dgm:pt>
    <dgm:pt modelId="{9C8A9951-87C3-4266-A932-FF00BB3E19D7}" type="pres">
      <dgm:prSet presAssocID="{483F8606-3D06-4714-A077-AC16707C2905}" presName="container" presStyleCnt="0">
        <dgm:presLayoutVars>
          <dgm:dir/>
          <dgm:resizeHandles val="exact"/>
        </dgm:presLayoutVars>
      </dgm:prSet>
      <dgm:spPr/>
    </dgm:pt>
    <dgm:pt modelId="{FFF05C7B-3375-4C84-A9AD-CA384ABBF4BA}" type="pres">
      <dgm:prSet presAssocID="{917C6883-290B-41E1-95D8-EBB79B878415}" presName="compNode" presStyleCnt="0"/>
      <dgm:spPr/>
    </dgm:pt>
    <dgm:pt modelId="{7F5E79DD-27A5-4729-A23A-BB26891CC59D}" type="pres">
      <dgm:prSet presAssocID="{917C6883-290B-41E1-95D8-EBB79B878415}" presName="iconBgRect" presStyleLbl="bgShp" presStyleIdx="0" presStyleCnt="1"/>
      <dgm:spPr/>
    </dgm:pt>
    <dgm:pt modelId="{FC198858-1C87-409F-AE3F-98A8BDADB553}" type="pres">
      <dgm:prSet presAssocID="{917C6883-290B-41E1-95D8-EBB79B87841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D0465FE2-49F8-4CDF-9339-CDB4B64BD42F}" type="pres">
      <dgm:prSet presAssocID="{917C6883-290B-41E1-95D8-EBB79B878415}" presName="spaceRect" presStyleCnt="0"/>
      <dgm:spPr/>
    </dgm:pt>
    <dgm:pt modelId="{3EB09181-985F-43CD-B959-EC63E07DE276}" type="pres">
      <dgm:prSet presAssocID="{917C6883-290B-41E1-95D8-EBB79B878415}" presName="textRect" presStyleLbl="revTx" presStyleIdx="0" presStyleCnt="1">
        <dgm:presLayoutVars>
          <dgm:chMax val="1"/>
          <dgm:chPref val="1"/>
        </dgm:presLayoutVars>
      </dgm:prSet>
      <dgm:spPr/>
    </dgm:pt>
  </dgm:ptLst>
  <dgm:cxnLst>
    <dgm:cxn modelId="{EFFEFC3E-C826-4880-BC93-B988C5FC094E}" type="presOf" srcId="{917C6883-290B-41E1-95D8-EBB79B878415}" destId="{3EB09181-985F-43CD-B959-EC63E07DE276}" srcOrd="0" destOrd="0" presId="urn:microsoft.com/office/officeart/2018/2/layout/IconCircleList"/>
    <dgm:cxn modelId="{59089E5C-57FF-4D8D-A453-3F19A14E4DCF}" srcId="{483F8606-3D06-4714-A077-AC16707C2905}" destId="{917C6883-290B-41E1-95D8-EBB79B878415}" srcOrd="0" destOrd="0" parTransId="{3DCC7A1D-E97A-4E05-AB90-7F1CC917C5C1}" sibTransId="{FAAD10FF-0756-4C9E-A8D9-95095D91C3E4}"/>
    <dgm:cxn modelId="{4796BEDC-2BC6-49B2-A227-874BD56F4EF6}" type="presOf" srcId="{483F8606-3D06-4714-A077-AC16707C2905}" destId="{C7B05F3A-8660-41D5-8664-2901EB3FEF97}" srcOrd="0" destOrd="0" presId="urn:microsoft.com/office/officeart/2018/2/layout/IconCircleList"/>
    <dgm:cxn modelId="{094A988E-FD0A-405E-88C2-95A270BC8627}" type="presParOf" srcId="{C7B05F3A-8660-41D5-8664-2901EB3FEF97}" destId="{9C8A9951-87C3-4266-A932-FF00BB3E19D7}" srcOrd="0" destOrd="0" presId="urn:microsoft.com/office/officeart/2018/2/layout/IconCircleList"/>
    <dgm:cxn modelId="{393DD1F8-D231-458E-B0DD-629E1045B1F5}" type="presParOf" srcId="{9C8A9951-87C3-4266-A932-FF00BB3E19D7}" destId="{FFF05C7B-3375-4C84-A9AD-CA384ABBF4BA}" srcOrd="0" destOrd="0" presId="urn:microsoft.com/office/officeart/2018/2/layout/IconCircleList"/>
    <dgm:cxn modelId="{E0E1E008-4029-4F69-8F49-0617C9FAFF64}" type="presParOf" srcId="{FFF05C7B-3375-4C84-A9AD-CA384ABBF4BA}" destId="{7F5E79DD-27A5-4729-A23A-BB26891CC59D}" srcOrd="0" destOrd="0" presId="urn:microsoft.com/office/officeart/2018/2/layout/IconCircleList"/>
    <dgm:cxn modelId="{4C56206A-715A-4087-A504-2A088E9EFFB5}" type="presParOf" srcId="{FFF05C7B-3375-4C84-A9AD-CA384ABBF4BA}" destId="{FC198858-1C87-409F-AE3F-98A8BDADB553}" srcOrd="1" destOrd="0" presId="urn:microsoft.com/office/officeart/2018/2/layout/IconCircleList"/>
    <dgm:cxn modelId="{74EF6EE2-180D-4E7B-A1C2-29D3951B6544}" type="presParOf" srcId="{FFF05C7B-3375-4C84-A9AD-CA384ABBF4BA}" destId="{D0465FE2-49F8-4CDF-9339-CDB4B64BD42F}" srcOrd="2" destOrd="0" presId="urn:microsoft.com/office/officeart/2018/2/layout/IconCircleList"/>
    <dgm:cxn modelId="{5447136D-8BA1-48AB-AB7A-71385B7283E8}" type="presParOf" srcId="{FFF05C7B-3375-4C84-A9AD-CA384ABBF4BA}" destId="{3EB09181-985F-43CD-B959-EC63E07DE276}"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83F8606-3D06-4714-A077-AC16707C2905}" type="doc">
      <dgm:prSet loTypeId="urn:microsoft.com/office/officeart/2018/2/layout/IconCircleList" loCatId="icon" qsTypeId="urn:microsoft.com/office/officeart/2005/8/quickstyle/simple1" qsCatId="simple" csTypeId="urn:microsoft.com/office/officeart/2018/5/colors/Iconchunking_neutralbg_accent2_2" csCatId="accent2" phldr="1"/>
      <dgm:spPr/>
      <dgm:t>
        <a:bodyPr/>
        <a:lstStyle/>
        <a:p>
          <a:endParaRPr lang="en-US"/>
        </a:p>
      </dgm:t>
    </dgm:pt>
    <dgm:pt modelId="{700A731B-32C2-49B6-A0ED-E33894E09A26}">
      <dgm:prSet custT="1"/>
      <dgm:spPr/>
      <dgm:t>
        <a:bodyPr/>
        <a:lstStyle/>
        <a:p>
          <a:pPr>
            <a:lnSpc>
              <a:spcPct val="100000"/>
            </a:lnSpc>
          </a:pPr>
          <a:r>
            <a:rPr lang="en-US" sz="3200" b="0" i="0" dirty="0"/>
            <a:t>Make sure that stories in the product backlog produce true value to the business.  </a:t>
          </a:r>
          <a:endParaRPr lang="en-US" sz="3200" dirty="0"/>
        </a:p>
      </dgm:t>
    </dgm:pt>
    <dgm:pt modelId="{EF5071C9-A9DD-4489-98BF-DC8EEB8CC229}" type="parTrans" cxnId="{FABC6FAE-061F-4A0E-A07E-AEA8D31C437C}">
      <dgm:prSet/>
      <dgm:spPr/>
      <dgm:t>
        <a:bodyPr/>
        <a:lstStyle/>
        <a:p>
          <a:endParaRPr lang="en-US"/>
        </a:p>
      </dgm:t>
    </dgm:pt>
    <dgm:pt modelId="{13C3C669-94F5-40A4-B613-EFDE1FE94770}" type="sibTrans" cxnId="{FABC6FAE-061F-4A0E-A07E-AEA8D31C437C}">
      <dgm:prSet/>
      <dgm:spPr/>
      <dgm:t>
        <a:bodyPr/>
        <a:lstStyle/>
        <a:p>
          <a:endParaRPr lang="en-US"/>
        </a:p>
      </dgm:t>
    </dgm:pt>
    <dgm:pt modelId="{C7B05F3A-8660-41D5-8664-2901EB3FEF97}" type="pres">
      <dgm:prSet presAssocID="{483F8606-3D06-4714-A077-AC16707C2905}" presName="root" presStyleCnt="0">
        <dgm:presLayoutVars>
          <dgm:dir/>
          <dgm:resizeHandles val="exact"/>
        </dgm:presLayoutVars>
      </dgm:prSet>
      <dgm:spPr/>
    </dgm:pt>
    <dgm:pt modelId="{9C8A9951-87C3-4266-A932-FF00BB3E19D7}" type="pres">
      <dgm:prSet presAssocID="{483F8606-3D06-4714-A077-AC16707C2905}" presName="container" presStyleCnt="0">
        <dgm:presLayoutVars>
          <dgm:dir/>
          <dgm:resizeHandles val="exact"/>
        </dgm:presLayoutVars>
      </dgm:prSet>
      <dgm:spPr/>
    </dgm:pt>
    <dgm:pt modelId="{57FDB016-1108-4888-A0DF-C08057813CBC}" type="pres">
      <dgm:prSet presAssocID="{700A731B-32C2-49B6-A0ED-E33894E09A26}" presName="compNode" presStyleCnt="0"/>
      <dgm:spPr/>
    </dgm:pt>
    <dgm:pt modelId="{E84FA555-E57B-42CE-8264-47AEFF409248}" type="pres">
      <dgm:prSet presAssocID="{700A731B-32C2-49B6-A0ED-E33894E09A26}" presName="iconBgRect" presStyleLbl="bgShp" presStyleIdx="0" presStyleCnt="1"/>
      <dgm:spPr/>
    </dgm:pt>
    <dgm:pt modelId="{E8BA0C8D-D744-4D46-9B6E-60180E398594}" type="pres">
      <dgm:prSet presAssocID="{700A731B-32C2-49B6-A0ED-E33894E09A26}"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69A8895-CFC1-4F2F-B78B-6010A8AF2734}" type="pres">
      <dgm:prSet presAssocID="{700A731B-32C2-49B6-A0ED-E33894E09A26}" presName="spaceRect" presStyleCnt="0"/>
      <dgm:spPr/>
    </dgm:pt>
    <dgm:pt modelId="{E5479EAD-DE19-41E5-B0B2-BD333F19AF87}" type="pres">
      <dgm:prSet presAssocID="{700A731B-32C2-49B6-A0ED-E33894E09A26}" presName="textRect" presStyleLbl="revTx" presStyleIdx="0" presStyleCnt="1">
        <dgm:presLayoutVars>
          <dgm:chMax val="1"/>
          <dgm:chPref val="1"/>
        </dgm:presLayoutVars>
      </dgm:prSet>
      <dgm:spPr/>
    </dgm:pt>
  </dgm:ptLst>
  <dgm:cxnLst>
    <dgm:cxn modelId="{009B3244-AC89-4783-94E0-8B82402C1608}" type="presOf" srcId="{700A731B-32C2-49B6-A0ED-E33894E09A26}" destId="{E5479EAD-DE19-41E5-B0B2-BD333F19AF87}" srcOrd="0" destOrd="0" presId="urn:microsoft.com/office/officeart/2018/2/layout/IconCircleList"/>
    <dgm:cxn modelId="{FABC6FAE-061F-4A0E-A07E-AEA8D31C437C}" srcId="{483F8606-3D06-4714-A077-AC16707C2905}" destId="{700A731B-32C2-49B6-A0ED-E33894E09A26}" srcOrd="0" destOrd="0" parTransId="{EF5071C9-A9DD-4489-98BF-DC8EEB8CC229}" sibTransId="{13C3C669-94F5-40A4-B613-EFDE1FE94770}"/>
    <dgm:cxn modelId="{4796BEDC-2BC6-49B2-A227-874BD56F4EF6}" type="presOf" srcId="{483F8606-3D06-4714-A077-AC16707C2905}" destId="{C7B05F3A-8660-41D5-8664-2901EB3FEF97}" srcOrd="0" destOrd="0" presId="urn:microsoft.com/office/officeart/2018/2/layout/IconCircleList"/>
    <dgm:cxn modelId="{094A988E-FD0A-405E-88C2-95A270BC8627}" type="presParOf" srcId="{C7B05F3A-8660-41D5-8664-2901EB3FEF97}" destId="{9C8A9951-87C3-4266-A932-FF00BB3E19D7}" srcOrd="0" destOrd="0" presId="urn:microsoft.com/office/officeart/2018/2/layout/IconCircleList"/>
    <dgm:cxn modelId="{4191D2FF-55AF-449B-A83E-00CBA34DBF90}" type="presParOf" srcId="{9C8A9951-87C3-4266-A932-FF00BB3E19D7}" destId="{57FDB016-1108-4888-A0DF-C08057813CBC}" srcOrd="0" destOrd="0" presId="urn:microsoft.com/office/officeart/2018/2/layout/IconCircleList"/>
    <dgm:cxn modelId="{197007F5-6C32-4303-9BE2-7B5F8FFF3731}" type="presParOf" srcId="{57FDB016-1108-4888-A0DF-C08057813CBC}" destId="{E84FA555-E57B-42CE-8264-47AEFF409248}" srcOrd="0" destOrd="0" presId="urn:microsoft.com/office/officeart/2018/2/layout/IconCircleList"/>
    <dgm:cxn modelId="{8B38F284-CFAA-4816-AA44-AB39BF1346AD}" type="presParOf" srcId="{57FDB016-1108-4888-A0DF-C08057813CBC}" destId="{E8BA0C8D-D744-4D46-9B6E-60180E398594}" srcOrd="1" destOrd="0" presId="urn:microsoft.com/office/officeart/2018/2/layout/IconCircleList"/>
    <dgm:cxn modelId="{CD940FB6-E3BE-4247-B475-C3FE5ECDA68B}" type="presParOf" srcId="{57FDB016-1108-4888-A0DF-C08057813CBC}" destId="{B69A8895-CFC1-4F2F-B78B-6010A8AF2734}" srcOrd="2" destOrd="0" presId="urn:microsoft.com/office/officeart/2018/2/layout/IconCircleList"/>
    <dgm:cxn modelId="{68684AA9-C174-4B95-ADF7-099EDECF22E1}" type="presParOf" srcId="{57FDB016-1108-4888-A0DF-C08057813CBC}" destId="{E5479EAD-DE19-41E5-B0B2-BD333F19AF87}"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88D45B-FF4D-40D2-BD1C-18CA0D03F94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A021543-ACC7-4ABC-A3A4-1056B7B4A413}">
      <dgm:prSet/>
      <dgm:spPr/>
      <dgm:t>
        <a:bodyPr/>
        <a:lstStyle/>
        <a:p>
          <a:pPr>
            <a:lnSpc>
              <a:spcPct val="100000"/>
            </a:lnSpc>
          </a:pPr>
          <a:r>
            <a:rPr lang="en-US" dirty="0"/>
            <a:t>Organizational role</a:t>
          </a:r>
        </a:p>
      </dgm:t>
    </dgm:pt>
    <dgm:pt modelId="{6AE1163F-8269-437B-92F9-D81151F6D9B4}" type="parTrans" cxnId="{91662CA8-FADA-4160-99DF-73AD9791FC04}">
      <dgm:prSet/>
      <dgm:spPr/>
      <dgm:t>
        <a:bodyPr/>
        <a:lstStyle/>
        <a:p>
          <a:endParaRPr lang="en-US"/>
        </a:p>
      </dgm:t>
    </dgm:pt>
    <dgm:pt modelId="{F61652BA-51FE-4D25-8631-125232C60D40}" type="sibTrans" cxnId="{91662CA8-FADA-4160-99DF-73AD9791FC04}">
      <dgm:prSet/>
      <dgm:spPr/>
      <dgm:t>
        <a:bodyPr/>
        <a:lstStyle/>
        <a:p>
          <a:endParaRPr lang="en-US"/>
        </a:p>
      </dgm:t>
    </dgm:pt>
    <dgm:pt modelId="{F9291210-0EED-4E4F-B85F-C31533BE952E}">
      <dgm:prSet/>
      <dgm:spPr/>
      <dgm:t>
        <a:bodyPr/>
        <a:lstStyle/>
        <a:p>
          <a:pPr>
            <a:lnSpc>
              <a:spcPct val="100000"/>
            </a:lnSpc>
          </a:pPr>
          <a:r>
            <a:rPr lang="en-US" dirty="0"/>
            <a:t>The responsibilities of a </a:t>
          </a:r>
          <a:r>
            <a:rPr lang="en-US" b="0" i="0" dirty="0"/>
            <a:t>Business Analyst </a:t>
          </a:r>
          <a:endParaRPr lang="en-US" dirty="0"/>
        </a:p>
      </dgm:t>
    </dgm:pt>
    <dgm:pt modelId="{A7C00D0E-AB73-4613-A8E6-8C1D4BCD3FA4}" type="parTrans" cxnId="{A54A0FAE-BC23-4878-956F-1B72E1159F1C}">
      <dgm:prSet/>
      <dgm:spPr/>
      <dgm:t>
        <a:bodyPr/>
        <a:lstStyle/>
        <a:p>
          <a:endParaRPr lang="en-US"/>
        </a:p>
      </dgm:t>
    </dgm:pt>
    <dgm:pt modelId="{DC5A5F90-809C-408C-8330-9E78F99B6F1A}" type="sibTrans" cxnId="{A54A0FAE-BC23-4878-956F-1B72E1159F1C}">
      <dgm:prSet/>
      <dgm:spPr/>
      <dgm:t>
        <a:bodyPr/>
        <a:lstStyle/>
        <a:p>
          <a:endParaRPr lang="en-US"/>
        </a:p>
      </dgm:t>
    </dgm:pt>
    <dgm:pt modelId="{E1CFE681-3840-4B57-A545-FA52292D05C7}">
      <dgm:prSet/>
      <dgm:spPr/>
      <dgm:t>
        <a:bodyPr/>
        <a:lstStyle/>
        <a:p>
          <a:pPr>
            <a:lnSpc>
              <a:spcPct val="100000"/>
            </a:lnSpc>
          </a:pPr>
          <a:r>
            <a:rPr lang="en-US" dirty="0"/>
            <a:t>Tools used by a </a:t>
          </a:r>
          <a:r>
            <a:rPr lang="en-US" b="0" i="0" dirty="0"/>
            <a:t>Business Analyst </a:t>
          </a:r>
          <a:r>
            <a:rPr lang="en-US" dirty="0"/>
            <a:t> </a:t>
          </a:r>
          <a:endParaRPr lang="en-ZA" dirty="0"/>
        </a:p>
      </dgm:t>
    </dgm:pt>
    <dgm:pt modelId="{FEA7EA8F-75F6-4DB7-8C8D-693FB51AAAC6}" type="parTrans" cxnId="{CDD16168-8C4E-48C4-9119-FF6296C88656}">
      <dgm:prSet/>
      <dgm:spPr/>
      <dgm:t>
        <a:bodyPr/>
        <a:lstStyle/>
        <a:p>
          <a:endParaRPr lang="en-ZA"/>
        </a:p>
      </dgm:t>
    </dgm:pt>
    <dgm:pt modelId="{6338093C-6AF7-4325-9333-EC52A2D5A65C}" type="sibTrans" cxnId="{CDD16168-8C4E-48C4-9119-FF6296C88656}">
      <dgm:prSet/>
      <dgm:spPr/>
      <dgm:t>
        <a:bodyPr/>
        <a:lstStyle/>
        <a:p>
          <a:endParaRPr lang="en-ZA"/>
        </a:p>
      </dgm:t>
    </dgm:pt>
    <dgm:pt modelId="{46AE1E28-06DE-495C-8EA6-D0A83D0C57FB}">
      <dgm:prSet/>
      <dgm:spPr/>
      <dgm:t>
        <a:bodyPr/>
        <a:lstStyle/>
        <a:p>
          <a:pPr>
            <a:lnSpc>
              <a:spcPct val="100000"/>
            </a:lnSpc>
          </a:pPr>
          <a:r>
            <a:rPr lang="en-US" b="0" i="0" dirty="0"/>
            <a:t>Business Analyst in Agile </a:t>
          </a:r>
          <a:endParaRPr lang="en-ZA" dirty="0"/>
        </a:p>
      </dgm:t>
    </dgm:pt>
    <dgm:pt modelId="{1A281877-11A3-4308-B57B-265DF66BF9D2}" type="parTrans" cxnId="{1D82BD85-0865-4FB4-9761-377B1B649EC5}">
      <dgm:prSet/>
      <dgm:spPr/>
      <dgm:t>
        <a:bodyPr/>
        <a:lstStyle/>
        <a:p>
          <a:endParaRPr lang="en-ZA"/>
        </a:p>
      </dgm:t>
    </dgm:pt>
    <dgm:pt modelId="{461CB902-B7D7-4620-BDA5-9F113D3B0CFA}" type="sibTrans" cxnId="{1D82BD85-0865-4FB4-9761-377B1B649EC5}">
      <dgm:prSet/>
      <dgm:spPr/>
      <dgm:t>
        <a:bodyPr/>
        <a:lstStyle/>
        <a:p>
          <a:endParaRPr lang="en-ZA"/>
        </a:p>
      </dgm:t>
    </dgm:pt>
    <dgm:pt modelId="{0B7C98F2-F814-4786-A792-5B8810BF2C3A}" type="pres">
      <dgm:prSet presAssocID="{F688D45B-FF4D-40D2-BD1C-18CA0D03F947}" presName="root" presStyleCnt="0">
        <dgm:presLayoutVars>
          <dgm:dir/>
          <dgm:resizeHandles val="exact"/>
        </dgm:presLayoutVars>
      </dgm:prSet>
      <dgm:spPr/>
    </dgm:pt>
    <dgm:pt modelId="{222F8558-FE66-4AD2-83A8-DE63270EBE80}" type="pres">
      <dgm:prSet presAssocID="{4A021543-ACC7-4ABC-A3A4-1056B7B4A413}" presName="compNode" presStyleCnt="0"/>
      <dgm:spPr/>
    </dgm:pt>
    <dgm:pt modelId="{1EFD507D-396A-49D8-B462-88793D8F8BB0}" type="pres">
      <dgm:prSet presAssocID="{4A021543-ACC7-4ABC-A3A4-1056B7B4A413}" presName="bgRect" presStyleLbl="bgShp" presStyleIdx="0" presStyleCnt="4"/>
      <dgm:spPr/>
    </dgm:pt>
    <dgm:pt modelId="{D54B4794-0191-44E7-A820-8A8B232CB4BC}" type="pres">
      <dgm:prSet presAssocID="{4A021543-ACC7-4ABC-A3A4-1056B7B4A41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C57C62ED-6B29-4534-A3E8-BA1607C5E820}" type="pres">
      <dgm:prSet presAssocID="{4A021543-ACC7-4ABC-A3A4-1056B7B4A413}" presName="spaceRect" presStyleCnt="0"/>
      <dgm:spPr/>
    </dgm:pt>
    <dgm:pt modelId="{B784B307-AA11-4746-9A97-9ADA1E500BFD}" type="pres">
      <dgm:prSet presAssocID="{4A021543-ACC7-4ABC-A3A4-1056B7B4A413}" presName="parTx" presStyleLbl="revTx" presStyleIdx="0" presStyleCnt="4">
        <dgm:presLayoutVars>
          <dgm:chMax val="0"/>
          <dgm:chPref val="0"/>
        </dgm:presLayoutVars>
      </dgm:prSet>
      <dgm:spPr/>
    </dgm:pt>
    <dgm:pt modelId="{CAA0E769-3C9B-490A-8CF3-4E9176DB5565}" type="pres">
      <dgm:prSet presAssocID="{F61652BA-51FE-4D25-8631-125232C60D40}" presName="sibTrans" presStyleCnt="0"/>
      <dgm:spPr/>
    </dgm:pt>
    <dgm:pt modelId="{17A7C52C-FD67-4DB9-B61A-51A1FFF29AF8}" type="pres">
      <dgm:prSet presAssocID="{F9291210-0EED-4E4F-B85F-C31533BE952E}" presName="compNode" presStyleCnt="0"/>
      <dgm:spPr/>
    </dgm:pt>
    <dgm:pt modelId="{4C611461-BDBF-4F6F-90E9-AA6F7D27F2F8}" type="pres">
      <dgm:prSet presAssocID="{F9291210-0EED-4E4F-B85F-C31533BE952E}" presName="bgRect" presStyleLbl="bgShp" presStyleIdx="1" presStyleCnt="4"/>
      <dgm:spPr/>
    </dgm:pt>
    <dgm:pt modelId="{0AD8FF7E-8C86-4526-830E-BE020CA0E3C2}" type="pres">
      <dgm:prSet presAssocID="{F9291210-0EED-4E4F-B85F-C31533BE952E}"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arning"/>
        </a:ext>
      </dgm:extLst>
    </dgm:pt>
    <dgm:pt modelId="{A6DAD768-DC53-4DCC-9EB7-429F9D5C4A6C}" type="pres">
      <dgm:prSet presAssocID="{F9291210-0EED-4E4F-B85F-C31533BE952E}" presName="spaceRect" presStyleCnt="0"/>
      <dgm:spPr/>
    </dgm:pt>
    <dgm:pt modelId="{2C5AF581-393F-4F70-A236-55657685B68B}" type="pres">
      <dgm:prSet presAssocID="{F9291210-0EED-4E4F-B85F-C31533BE952E}" presName="parTx" presStyleLbl="revTx" presStyleIdx="1" presStyleCnt="4">
        <dgm:presLayoutVars>
          <dgm:chMax val="0"/>
          <dgm:chPref val="0"/>
        </dgm:presLayoutVars>
      </dgm:prSet>
      <dgm:spPr/>
    </dgm:pt>
    <dgm:pt modelId="{F3E46D03-C1D6-458C-8E42-51BB07284774}" type="pres">
      <dgm:prSet presAssocID="{DC5A5F90-809C-408C-8330-9E78F99B6F1A}" presName="sibTrans" presStyleCnt="0"/>
      <dgm:spPr/>
    </dgm:pt>
    <dgm:pt modelId="{4AD55E2B-E722-4A1D-9B16-7048CB95826F}" type="pres">
      <dgm:prSet presAssocID="{E1CFE681-3840-4B57-A545-FA52292D05C7}" presName="compNode" presStyleCnt="0"/>
      <dgm:spPr/>
    </dgm:pt>
    <dgm:pt modelId="{BE156AF0-288C-4097-9696-1673A524B9F8}" type="pres">
      <dgm:prSet presAssocID="{E1CFE681-3840-4B57-A545-FA52292D05C7}" presName="bgRect" presStyleLbl="bgShp" presStyleIdx="2" presStyleCnt="4"/>
      <dgm:spPr/>
    </dgm:pt>
    <dgm:pt modelId="{5A07B0E2-2ED1-487E-B264-20D9B8B928D1}" type="pres">
      <dgm:prSet presAssocID="{E1CFE681-3840-4B57-A545-FA52292D05C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ools outline"/>
        </a:ext>
      </dgm:extLst>
    </dgm:pt>
    <dgm:pt modelId="{45760472-00C6-4D96-9B07-48E3D5F18426}" type="pres">
      <dgm:prSet presAssocID="{E1CFE681-3840-4B57-A545-FA52292D05C7}" presName="spaceRect" presStyleCnt="0"/>
      <dgm:spPr/>
    </dgm:pt>
    <dgm:pt modelId="{8CE76097-AE49-4F90-BA9F-A7CC672258A9}" type="pres">
      <dgm:prSet presAssocID="{E1CFE681-3840-4B57-A545-FA52292D05C7}" presName="parTx" presStyleLbl="revTx" presStyleIdx="2" presStyleCnt="4">
        <dgm:presLayoutVars>
          <dgm:chMax val="0"/>
          <dgm:chPref val="0"/>
        </dgm:presLayoutVars>
      </dgm:prSet>
      <dgm:spPr/>
    </dgm:pt>
    <dgm:pt modelId="{9ECF8931-EB4A-43C3-869B-6DB8E54D59F1}" type="pres">
      <dgm:prSet presAssocID="{6338093C-6AF7-4325-9333-EC52A2D5A65C}" presName="sibTrans" presStyleCnt="0"/>
      <dgm:spPr/>
    </dgm:pt>
    <dgm:pt modelId="{C8633FAA-BC9A-4553-8CAC-87AE45617ED7}" type="pres">
      <dgm:prSet presAssocID="{46AE1E28-06DE-495C-8EA6-D0A83D0C57FB}" presName="compNode" presStyleCnt="0"/>
      <dgm:spPr/>
    </dgm:pt>
    <dgm:pt modelId="{32D0AE9C-3F2A-44D9-B3AD-4D43432DFAB7}" type="pres">
      <dgm:prSet presAssocID="{46AE1E28-06DE-495C-8EA6-D0A83D0C57FB}" presName="bgRect" presStyleLbl="bgShp" presStyleIdx="3" presStyleCnt="4"/>
      <dgm:spPr/>
    </dgm:pt>
    <dgm:pt modelId="{44403909-DE97-47EF-ADEC-1B59267F58F4}" type="pres">
      <dgm:prSet presAssocID="{46AE1E28-06DE-495C-8EA6-D0A83D0C57F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nfluencer with solid fill"/>
        </a:ext>
      </dgm:extLst>
    </dgm:pt>
    <dgm:pt modelId="{278D8570-8B62-48EE-8C6A-8BCB396D729D}" type="pres">
      <dgm:prSet presAssocID="{46AE1E28-06DE-495C-8EA6-D0A83D0C57FB}" presName="spaceRect" presStyleCnt="0"/>
      <dgm:spPr/>
    </dgm:pt>
    <dgm:pt modelId="{997B72A3-D3EB-4E9B-9931-5760FD98FC1A}" type="pres">
      <dgm:prSet presAssocID="{46AE1E28-06DE-495C-8EA6-D0A83D0C57FB}" presName="parTx" presStyleLbl="revTx" presStyleIdx="3" presStyleCnt="4">
        <dgm:presLayoutVars>
          <dgm:chMax val="0"/>
          <dgm:chPref val="0"/>
        </dgm:presLayoutVars>
      </dgm:prSet>
      <dgm:spPr/>
    </dgm:pt>
  </dgm:ptLst>
  <dgm:cxnLst>
    <dgm:cxn modelId="{9559E009-FA8B-4D1F-BD6C-46209FD9EAA5}" type="presOf" srcId="{E1CFE681-3840-4B57-A545-FA52292D05C7}" destId="{8CE76097-AE49-4F90-BA9F-A7CC672258A9}" srcOrd="0" destOrd="0" presId="urn:microsoft.com/office/officeart/2018/2/layout/IconVerticalSolidList"/>
    <dgm:cxn modelId="{E99DA80B-7372-4E9B-9873-E6F02746B70C}" type="presOf" srcId="{46AE1E28-06DE-495C-8EA6-D0A83D0C57FB}" destId="{997B72A3-D3EB-4E9B-9931-5760FD98FC1A}" srcOrd="0" destOrd="0" presId="urn:microsoft.com/office/officeart/2018/2/layout/IconVerticalSolidList"/>
    <dgm:cxn modelId="{8FD4C822-62F3-4C6C-A38F-614AF0612531}" type="presOf" srcId="{4A021543-ACC7-4ABC-A3A4-1056B7B4A413}" destId="{B784B307-AA11-4746-9A97-9ADA1E500BFD}" srcOrd="0" destOrd="0" presId="urn:microsoft.com/office/officeart/2018/2/layout/IconVerticalSolidList"/>
    <dgm:cxn modelId="{08D26E39-39CF-4BE5-921C-B296D67485F4}" type="presOf" srcId="{F688D45B-FF4D-40D2-BD1C-18CA0D03F947}" destId="{0B7C98F2-F814-4786-A792-5B8810BF2C3A}" srcOrd="0" destOrd="0" presId="urn:microsoft.com/office/officeart/2018/2/layout/IconVerticalSolidList"/>
    <dgm:cxn modelId="{CDD16168-8C4E-48C4-9119-FF6296C88656}" srcId="{F688D45B-FF4D-40D2-BD1C-18CA0D03F947}" destId="{E1CFE681-3840-4B57-A545-FA52292D05C7}" srcOrd="2" destOrd="0" parTransId="{FEA7EA8F-75F6-4DB7-8C8D-693FB51AAAC6}" sibTransId="{6338093C-6AF7-4325-9333-EC52A2D5A65C}"/>
    <dgm:cxn modelId="{1D82BD85-0865-4FB4-9761-377B1B649EC5}" srcId="{F688D45B-FF4D-40D2-BD1C-18CA0D03F947}" destId="{46AE1E28-06DE-495C-8EA6-D0A83D0C57FB}" srcOrd="3" destOrd="0" parTransId="{1A281877-11A3-4308-B57B-265DF66BF9D2}" sibTransId="{461CB902-B7D7-4620-BDA5-9F113D3B0CFA}"/>
    <dgm:cxn modelId="{91662CA8-FADA-4160-99DF-73AD9791FC04}" srcId="{F688D45B-FF4D-40D2-BD1C-18CA0D03F947}" destId="{4A021543-ACC7-4ABC-A3A4-1056B7B4A413}" srcOrd="0" destOrd="0" parTransId="{6AE1163F-8269-437B-92F9-D81151F6D9B4}" sibTransId="{F61652BA-51FE-4D25-8631-125232C60D40}"/>
    <dgm:cxn modelId="{A54A0FAE-BC23-4878-956F-1B72E1159F1C}" srcId="{F688D45B-FF4D-40D2-BD1C-18CA0D03F947}" destId="{F9291210-0EED-4E4F-B85F-C31533BE952E}" srcOrd="1" destOrd="0" parTransId="{A7C00D0E-AB73-4613-A8E6-8C1D4BCD3FA4}" sibTransId="{DC5A5F90-809C-408C-8330-9E78F99B6F1A}"/>
    <dgm:cxn modelId="{F33BC4F1-0071-4E0D-A9FF-63125414605B}" type="presOf" srcId="{F9291210-0EED-4E4F-B85F-C31533BE952E}" destId="{2C5AF581-393F-4F70-A236-55657685B68B}" srcOrd="0" destOrd="0" presId="urn:microsoft.com/office/officeart/2018/2/layout/IconVerticalSolidList"/>
    <dgm:cxn modelId="{79583AE8-E508-4A2F-908B-FDA9196266C6}" type="presParOf" srcId="{0B7C98F2-F814-4786-A792-5B8810BF2C3A}" destId="{222F8558-FE66-4AD2-83A8-DE63270EBE80}" srcOrd="0" destOrd="0" presId="urn:microsoft.com/office/officeart/2018/2/layout/IconVerticalSolidList"/>
    <dgm:cxn modelId="{C403BD70-203D-4BB6-B8EA-0EF8D3BC5A3C}" type="presParOf" srcId="{222F8558-FE66-4AD2-83A8-DE63270EBE80}" destId="{1EFD507D-396A-49D8-B462-88793D8F8BB0}" srcOrd="0" destOrd="0" presId="urn:microsoft.com/office/officeart/2018/2/layout/IconVerticalSolidList"/>
    <dgm:cxn modelId="{4E92C2E2-7FBA-487A-BCFA-1DC072B5578A}" type="presParOf" srcId="{222F8558-FE66-4AD2-83A8-DE63270EBE80}" destId="{D54B4794-0191-44E7-A820-8A8B232CB4BC}" srcOrd="1" destOrd="0" presId="urn:microsoft.com/office/officeart/2018/2/layout/IconVerticalSolidList"/>
    <dgm:cxn modelId="{6C29CA88-9333-4663-B38C-61705F4045C6}" type="presParOf" srcId="{222F8558-FE66-4AD2-83A8-DE63270EBE80}" destId="{C57C62ED-6B29-4534-A3E8-BA1607C5E820}" srcOrd="2" destOrd="0" presId="urn:microsoft.com/office/officeart/2018/2/layout/IconVerticalSolidList"/>
    <dgm:cxn modelId="{4F2BB98F-45FA-440E-BBB2-E293745794F6}" type="presParOf" srcId="{222F8558-FE66-4AD2-83A8-DE63270EBE80}" destId="{B784B307-AA11-4746-9A97-9ADA1E500BFD}" srcOrd="3" destOrd="0" presId="urn:microsoft.com/office/officeart/2018/2/layout/IconVerticalSolidList"/>
    <dgm:cxn modelId="{BA4067F3-C971-48A5-819A-8ABBB9039BAE}" type="presParOf" srcId="{0B7C98F2-F814-4786-A792-5B8810BF2C3A}" destId="{CAA0E769-3C9B-490A-8CF3-4E9176DB5565}" srcOrd="1" destOrd="0" presId="urn:microsoft.com/office/officeart/2018/2/layout/IconVerticalSolidList"/>
    <dgm:cxn modelId="{E2E1936B-ACA2-4806-BB53-DE87B89F7104}" type="presParOf" srcId="{0B7C98F2-F814-4786-A792-5B8810BF2C3A}" destId="{17A7C52C-FD67-4DB9-B61A-51A1FFF29AF8}" srcOrd="2" destOrd="0" presId="urn:microsoft.com/office/officeart/2018/2/layout/IconVerticalSolidList"/>
    <dgm:cxn modelId="{B13F94B9-F42E-47F5-B3FB-32FBE1DAC901}" type="presParOf" srcId="{17A7C52C-FD67-4DB9-B61A-51A1FFF29AF8}" destId="{4C611461-BDBF-4F6F-90E9-AA6F7D27F2F8}" srcOrd="0" destOrd="0" presId="urn:microsoft.com/office/officeart/2018/2/layout/IconVerticalSolidList"/>
    <dgm:cxn modelId="{25A28B82-C04D-49C8-8444-3A9DF890A11B}" type="presParOf" srcId="{17A7C52C-FD67-4DB9-B61A-51A1FFF29AF8}" destId="{0AD8FF7E-8C86-4526-830E-BE020CA0E3C2}" srcOrd="1" destOrd="0" presId="urn:microsoft.com/office/officeart/2018/2/layout/IconVerticalSolidList"/>
    <dgm:cxn modelId="{ED34BBB5-D2BB-4018-A724-80BF62795B56}" type="presParOf" srcId="{17A7C52C-FD67-4DB9-B61A-51A1FFF29AF8}" destId="{A6DAD768-DC53-4DCC-9EB7-429F9D5C4A6C}" srcOrd="2" destOrd="0" presId="urn:microsoft.com/office/officeart/2018/2/layout/IconVerticalSolidList"/>
    <dgm:cxn modelId="{8BACFD24-4AA9-4A90-BFF2-B6D15A70E3BB}" type="presParOf" srcId="{17A7C52C-FD67-4DB9-B61A-51A1FFF29AF8}" destId="{2C5AF581-393F-4F70-A236-55657685B68B}" srcOrd="3" destOrd="0" presId="urn:microsoft.com/office/officeart/2018/2/layout/IconVerticalSolidList"/>
    <dgm:cxn modelId="{EA5FB6C8-D386-446C-9285-F18C57507FB8}" type="presParOf" srcId="{0B7C98F2-F814-4786-A792-5B8810BF2C3A}" destId="{F3E46D03-C1D6-458C-8E42-51BB07284774}" srcOrd="3" destOrd="0" presId="urn:microsoft.com/office/officeart/2018/2/layout/IconVerticalSolidList"/>
    <dgm:cxn modelId="{F51DB922-8C14-4B05-86C1-05EAFC9F4248}" type="presParOf" srcId="{0B7C98F2-F814-4786-A792-5B8810BF2C3A}" destId="{4AD55E2B-E722-4A1D-9B16-7048CB95826F}" srcOrd="4" destOrd="0" presId="urn:microsoft.com/office/officeart/2018/2/layout/IconVerticalSolidList"/>
    <dgm:cxn modelId="{AE9821B3-977C-46FE-863F-B13A959E6D1A}" type="presParOf" srcId="{4AD55E2B-E722-4A1D-9B16-7048CB95826F}" destId="{BE156AF0-288C-4097-9696-1673A524B9F8}" srcOrd="0" destOrd="0" presId="urn:microsoft.com/office/officeart/2018/2/layout/IconVerticalSolidList"/>
    <dgm:cxn modelId="{CA4F19E2-8BE8-41D0-B0DB-775E624895E0}" type="presParOf" srcId="{4AD55E2B-E722-4A1D-9B16-7048CB95826F}" destId="{5A07B0E2-2ED1-487E-B264-20D9B8B928D1}" srcOrd="1" destOrd="0" presId="urn:microsoft.com/office/officeart/2018/2/layout/IconVerticalSolidList"/>
    <dgm:cxn modelId="{F661FBBA-8399-40E0-A787-0ED905C33D6B}" type="presParOf" srcId="{4AD55E2B-E722-4A1D-9B16-7048CB95826F}" destId="{45760472-00C6-4D96-9B07-48E3D5F18426}" srcOrd="2" destOrd="0" presId="urn:microsoft.com/office/officeart/2018/2/layout/IconVerticalSolidList"/>
    <dgm:cxn modelId="{F6F0685D-F4FB-4CD8-B385-9AE2E627DD93}" type="presParOf" srcId="{4AD55E2B-E722-4A1D-9B16-7048CB95826F}" destId="{8CE76097-AE49-4F90-BA9F-A7CC672258A9}" srcOrd="3" destOrd="0" presId="urn:microsoft.com/office/officeart/2018/2/layout/IconVerticalSolidList"/>
    <dgm:cxn modelId="{3442BF90-8555-4ACF-96CD-1F0249CB9760}" type="presParOf" srcId="{0B7C98F2-F814-4786-A792-5B8810BF2C3A}" destId="{9ECF8931-EB4A-43C3-869B-6DB8E54D59F1}" srcOrd="5" destOrd="0" presId="urn:microsoft.com/office/officeart/2018/2/layout/IconVerticalSolidList"/>
    <dgm:cxn modelId="{2E2E093A-9FB2-4C7F-8C8D-AF22D9F81779}" type="presParOf" srcId="{0B7C98F2-F814-4786-A792-5B8810BF2C3A}" destId="{C8633FAA-BC9A-4553-8CAC-87AE45617ED7}" srcOrd="6" destOrd="0" presId="urn:microsoft.com/office/officeart/2018/2/layout/IconVerticalSolidList"/>
    <dgm:cxn modelId="{4F8A484A-E281-4B00-B210-21FE1BEA8C19}" type="presParOf" srcId="{C8633FAA-BC9A-4553-8CAC-87AE45617ED7}" destId="{32D0AE9C-3F2A-44D9-B3AD-4D43432DFAB7}" srcOrd="0" destOrd="0" presId="urn:microsoft.com/office/officeart/2018/2/layout/IconVerticalSolidList"/>
    <dgm:cxn modelId="{81C2D864-FCE5-4DBC-A506-48108D1BEACE}" type="presParOf" srcId="{C8633FAA-BC9A-4553-8CAC-87AE45617ED7}" destId="{44403909-DE97-47EF-ADEC-1B59267F58F4}" srcOrd="1" destOrd="0" presId="urn:microsoft.com/office/officeart/2018/2/layout/IconVerticalSolidList"/>
    <dgm:cxn modelId="{E7C74380-CB07-4712-8FFD-0B62A4C7E4C9}" type="presParOf" srcId="{C8633FAA-BC9A-4553-8CAC-87AE45617ED7}" destId="{278D8570-8B62-48EE-8C6A-8BCB396D729D}" srcOrd="2" destOrd="0" presId="urn:microsoft.com/office/officeart/2018/2/layout/IconVerticalSolidList"/>
    <dgm:cxn modelId="{BC2B208F-9128-4DFE-8A7B-3F78DA5DEA0E}" type="presParOf" srcId="{C8633FAA-BC9A-4553-8CAC-87AE45617ED7}" destId="{997B72A3-D3EB-4E9B-9931-5760FD98FC1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88D45B-FF4D-40D2-BD1C-18CA0D03F94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392CF68-3028-4BAC-89FE-37358487A8C5}">
      <dgm:prSet custT="1"/>
      <dgm:spPr/>
      <dgm:t>
        <a:bodyPr/>
        <a:lstStyle/>
        <a:p>
          <a:pPr>
            <a:lnSpc>
              <a:spcPct val="100000"/>
            </a:lnSpc>
          </a:pPr>
          <a:r>
            <a:rPr lang="en-US" sz="2000" dirty="0"/>
            <a:t>Gather</a:t>
          </a:r>
          <a:endParaRPr lang="en-US" sz="1900" dirty="0"/>
        </a:p>
      </dgm:t>
    </dgm:pt>
    <dgm:pt modelId="{EE06E37A-2592-4BF5-9984-50C91F19BEF6}" type="parTrans" cxnId="{42EE3145-7D3E-4528-B83A-93CC03CFCB0E}">
      <dgm:prSet/>
      <dgm:spPr/>
      <dgm:t>
        <a:bodyPr/>
        <a:lstStyle/>
        <a:p>
          <a:endParaRPr lang="en-US"/>
        </a:p>
      </dgm:t>
    </dgm:pt>
    <dgm:pt modelId="{3C2916CC-58D1-4B0B-BB3C-059C389D2C9F}" type="sibTrans" cxnId="{42EE3145-7D3E-4528-B83A-93CC03CFCB0E}">
      <dgm:prSet/>
      <dgm:spPr/>
      <dgm:t>
        <a:bodyPr/>
        <a:lstStyle/>
        <a:p>
          <a:endParaRPr lang="en-US"/>
        </a:p>
      </dgm:t>
    </dgm:pt>
    <dgm:pt modelId="{4A021543-ACC7-4ABC-A3A4-1056B7B4A413}">
      <dgm:prSet custT="1"/>
      <dgm:spPr/>
      <dgm:t>
        <a:bodyPr/>
        <a:lstStyle/>
        <a:p>
          <a:pPr>
            <a:lnSpc>
              <a:spcPct val="100000"/>
            </a:lnSpc>
          </a:pPr>
          <a:r>
            <a:rPr lang="en-US" sz="2000" dirty="0"/>
            <a:t>Elicit</a:t>
          </a:r>
        </a:p>
      </dgm:t>
    </dgm:pt>
    <dgm:pt modelId="{6AE1163F-8269-437B-92F9-D81151F6D9B4}" type="parTrans" cxnId="{91662CA8-FADA-4160-99DF-73AD9791FC04}">
      <dgm:prSet/>
      <dgm:spPr/>
      <dgm:t>
        <a:bodyPr/>
        <a:lstStyle/>
        <a:p>
          <a:endParaRPr lang="en-US"/>
        </a:p>
      </dgm:t>
    </dgm:pt>
    <dgm:pt modelId="{F61652BA-51FE-4D25-8631-125232C60D40}" type="sibTrans" cxnId="{91662CA8-FADA-4160-99DF-73AD9791FC04}">
      <dgm:prSet/>
      <dgm:spPr/>
      <dgm:t>
        <a:bodyPr/>
        <a:lstStyle/>
        <a:p>
          <a:endParaRPr lang="en-US"/>
        </a:p>
      </dgm:t>
    </dgm:pt>
    <dgm:pt modelId="{F9291210-0EED-4E4F-B85F-C31533BE952E}">
      <dgm:prSet custT="1"/>
      <dgm:spPr/>
      <dgm:t>
        <a:bodyPr/>
        <a:lstStyle/>
        <a:p>
          <a:pPr>
            <a:lnSpc>
              <a:spcPct val="100000"/>
            </a:lnSpc>
          </a:pPr>
          <a:r>
            <a:rPr lang="en-US" sz="2000" dirty="0"/>
            <a:t>Document</a:t>
          </a:r>
          <a:endParaRPr lang="en-US" sz="1900" dirty="0"/>
        </a:p>
      </dgm:t>
    </dgm:pt>
    <dgm:pt modelId="{A7C00D0E-AB73-4613-A8E6-8C1D4BCD3FA4}" type="parTrans" cxnId="{A54A0FAE-BC23-4878-956F-1B72E1159F1C}">
      <dgm:prSet/>
      <dgm:spPr/>
      <dgm:t>
        <a:bodyPr/>
        <a:lstStyle/>
        <a:p>
          <a:endParaRPr lang="en-US"/>
        </a:p>
      </dgm:t>
    </dgm:pt>
    <dgm:pt modelId="{DC5A5F90-809C-408C-8330-9E78F99B6F1A}" type="sibTrans" cxnId="{A54A0FAE-BC23-4878-956F-1B72E1159F1C}">
      <dgm:prSet/>
      <dgm:spPr/>
      <dgm:t>
        <a:bodyPr/>
        <a:lstStyle/>
        <a:p>
          <a:endParaRPr lang="en-US"/>
        </a:p>
      </dgm:t>
    </dgm:pt>
    <dgm:pt modelId="{46AE1E28-06DE-495C-8EA6-D0A83D0C57FB}">
      <dgm:prSet custT="1"/>
      <dgm:spPr/>
      <dgm:t>
        <a:bodyPr/>
        <a:lstStyle/>
        <a:p>
          <a:pPr>
            <a:lnSpc>
              <a:spcPct val="100000"/>
            </a:lnSpc>
          </a:pPr>
          <a:r>
            <a:rPr lang="en-US" sz="2000" dirty="0"/>
            <a:t>Model</a:t>
          </a:r>
          <a:endParaRPr lang="en-ZA" sz="2000" dirty="0"/>
        </a:p>
      </dgm:t>
    </dgm:pt>
    <dgm:pt modelId="{1A281877-11A3-4308-B57B-265DF66BF9D2}" type="parTrans" cxnId="{1D82BD85-0865-4FB4-9761-377B1B649EC5}">
      <dgm:prSet/>
      <dgm:spPr/>
      <dgm:t>
        <a:bodyPr/>
        <a:lstStyle/>
        <a:p>
          <a:endParaRPr lang="en-ZA"/>
        </a:p>
      </dgm:t>
    </dgm:pt>
    <dgm:pt modelId="{461CB902-B7D7-4620-BDA5-9F113D3B0CFA}" type="sibTrans" cxnId="{1D82BD85-0865-4FB4-9761-377B1B649EC5}">
      <dgm:prSet/>
      <dgm:spPr/>
      <dgm:t>
        <a:bodyPr/>
        <a:lstStyle/>
        <a:p>
          <a:endParaRPr lang="en-ZA"/>
        </a:p>
      </dgm:t>
    </dgm:pt>
    <dgm:pt modelId="{E1CFE681-3840-4B57-A545-FA52292D05C7}">
      <dgm:prSet custT="1"/>
      <dgm:spPr/>
      <dgm:t>
        <a:bodyPr/>
        <a:lstStyle/>
        <a:p>
          <a:pPr>
            <a:lnSpc>
              <a:spcPct val="100000"/>
            </a:lnSpc>
          </a:pPr>
          <a:r>
            <a:rPr lang="en-US" sz="2000" dirty="0"/>
            <a:t>Analyze</a:t>
          </a:r>
          <a:endParaRPr lang="en-ZA" sz="1900" dirty="0"/>
        </a:p>
      </dgm:t>
    </dgm:pt>
    <dgm:pt modelId="{6338093C-6AF7-4325-9333-EC52A2D5A65C}" type="sibTrans" cxnId="{CDD16168-8C4E-48C4-9119-FF6296C88656}">
      <dgm:prSet/>
      <dgm:spPr/>
      <dgm:t>
        <a:bodyPr/>
        <a:lstStyle/>
        <a:p>
          <a:endParaRPr lang="en-ZA"/>
        </a:p>
      </dgm:t>
    </dgm:pt>
    <dgm:pt modelId="{FEA7EA8F-75F6-4DB7-8C8D-693FB51AAAC6}" type="parTrans" cxnId="{CDD16168-8C4E-48C4-9119-FF6296C88656}">
      <dgm:prSet/>
      <dgm:spPr/>
      <dgm:t>
        <a:bodyPr/>
        <a:lstStyle/>
        <a:p>
          <a:endParaRPr lang="en-ZA"/>
        </a:p>
      </dgm:t>
    </dgm:pt>
    <dgm:pt modelId="{0B7C98F2-F814-4786-A792-5B8810BF2C3A}" type="pres">
      <dgm:prSet presAssocID="{F688D45B-FF4D-40D2-BD1C-18CA0D03F947}" presName="root" presStyleCnt="0">
        <dgm:presLayoutVars>
          <dgm:dir/>
          <dgm:resizeHandles val="exact"/>
        </dgm:presLayoutVars>
      </dgm:prSet>
      <dgm:spPr/>
    </dgm:pt>
    <dgm:pt modelId="{7F78BBB0-5583-4829-8478-007CB0C9A7FE}" type="pres">
      <dgm:prSet presAssocID="{8392CF68-3028-4BAC-89FE-37358487A8C5}" presName="compNode" presStyleCnt="0"/>
      <dgm:spPr/>
    </dgm:pt>
    <dgm:pt modelId="{0D4DBCCE-E085-4FF7-9D06-C09120506202}" type="pres">
      <dgm:prSet presAssocID="{8392CF68-3028-4BAC-89FE-37358487A8C5}" presName="bgRect" presStyleLbl="bgShp" presStyleIdx="0" presStyleCnt="5" custLinFactNeighborX="29054" custLinFactNeighborY="-469"/>
      <dgm:spPr/>
    </dgm:pt>
    <dgm:pt modelId="{0916810D-5D37-495F-8F81-241C740DE2F3}" type="pres">
      <dgm:prSet presAssocID="{8392CF68-3028-4BAC-89FE-37358487A8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6B9C6FB8-F88F-45D8-AC2C-A79C17B37B47}" type="pres">
      <dgm:prSet presAssocID="{8392CF68-3028-4BAC-89FE-37358487A8C5}" presName="spaceRect" presStyleCnt="0"/>
      <dgm:spPr/>
    </dgm:pt>
    <dgm:pt modelId="{5233C7CD-92D4-4299-BCEB-8B76673F80BB}" type="pres">
      <dgm:prSet presAssocID="{8392CF68-3028-4BAC-89FE-37358487A8C5}" presName="parTx" presStyleLbl="revTx" presStyleIdx="0" presStyleCnt="5">
        <dgm:presLayoutVars>
          <dgm:chMax val="0"/>
          <dgm:chPref val="0"/>
        </dgm:presLayoutVars>
      </dgm:prSet>
      <dgm:spPr/>
    </dgm:pt>
    <dgm:pt modelId="{E3099094-0489-4A6A-8EB7-FC54988840DA}" type="pres">
      <dgm:prSet presAssocID="{3C2916CC-58D1-4B0B-BB3C-059C389D2C9F}" presName="sibTrans" presStyleCnt="0"/>
      <dgm:spPr/>
    </dgm:pt>
    <dgm:pt modelId="{222F8558-FE66-4AD2-83A8-DE63270EBE80}" type="pres">
      <dgm:prSet presAssocID="{4A021543-ACC7-4ABC-A3A4-1056B7B4A413}" presName="compNode" presStyleCnt="0"/>
      <dgm:spPr/>
    </dgm:pt>
    <dgm:pt modelId="{1EFD507D-396A-49D8-B462-88793D8F8BB0}" type="pres">
      <dgm:prSet presAssocID="{4A021543-ACC7-4ABC-A3A4-1056B7B4A413}" presName="bgRect" presStyleLbl="bgShp" presStyleIdx="1" presStyleCnt="5"/>
      <dgm:spPr/>
    </dgm:pt>
    <dgm:pt modelId="{D54B4794-0191-44E7-A820-8A8B232CB4BC}" type="pres">
      <dgm:prSet presAssocID="{4A021543-ACC7-4ABC-A3A4-1056B7B4A41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C57C62ED-6B29-4534-A3E8-BA1607C5E820}" type="pres">
      <dgm:prSet presAssocID="{4A021543-ACC7-4ABC-A3A4-1056B7B4A413}" presName="spaceRect" presStyleCnt="0"/>
      <dgm:spPr/>
    </dgm:pt>
    <dgm:pt modelId="{B784B307-AA11-4746-9A97-9ADA1E500BFD}" type="pres">
      <dgm:prSet presAssocID="{4A021543-ACC7-4ABC-A3A4-1056B7B4A413}" presName="parTx" presStyleLbl="revTx" presStyleIdx="1" presStyleCnt="5">
        <dgm:presLayoutVars>
          <dgm:chMax val="0"/>
          <dgm:chPref val="0"/>
        </dgm:presLayoutVars>
      </dgm:prSet>
      <dgm:spPr/>
    </dgm:pt>
    <dgm:pt modelId="{CAA0E769-3C9B-490A-8CF3-4E9176DB5565}" type="pres">
      <dgm:prSet presAssocID="{F61652BA-51FE-4D25-8631-125232C60D40}" presName="sibTrans" presStyleCnt="0"/>
      <dgm:spPr/>
    </dgm:pt>
    <dgm:pt modelId="{17A7C52C-FD67-4DB9-B61A-51A1FFF29AF8}" type="pres">
      <dgm:prSet presAssocID="{F9291210-0EED-4E4F-B85F-C31533BE952E}" presName="compNode" presStyleCnt="0"/>
      <dgm:spPr/>
    </dgm:pt>
    <dgm:pt modelId="{4C611461-BDBF-4F6F-90E9-AA6F7D27F2F8}" type="pres">
      <dgm:prSet presAssocID="{F9291210-0EED-4E4F-B85F-C31533BE952E}" presName="bgRect" presStyleLbl="bgShp" presStyleIdx="2" presStyleCnt="5"/>
      <dgm:spPr/>
    </dgm:pt>
    <dgm:pt modelId="{0AD8FF7E-8C86-4526-830E-BE020CA0E3C2}" type="pres">
      <dgm:prSet presAssocID="{F9291210-0EED-4E4F-B85F-C31533BE952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Quill with solid fill"/>
        </a:ext>
      </dgm:extLst>
    </dgm:pt>
    <dgm:pt modelId="{A6DAD768-DC53-4DCC-9EB7-429F9D5C4A6C}" type="pres">
      <dgm:prSet presAssocID="{F9291210-0EED-4E4F-B85F-C31533BE952E}" presName="spaceRect" presStyleCnt="0"/>
      <dgm:spPr/>
    </dgm:pt>
    <dgm:pt modelId="{2C5AF581-393F-4F70-A236-55657685B68B}" type="pres">
      <dgm:prSet presAssocID="{F9291210-0EED-4E4F-B85F-C31533BE952E}" presName="parTx" presStyleLbl="revTx" presStyleIdx="2" presStyleCnt="5">
        <dgm:presLayoutVars>
          <dgm:chMax val="0"/>
          <dgm:chPref val="0"/>
        </dgm:presLayoutVars>
      </dgm:prSet>
      <dgm:spPr/>
    </dgm:pt>
    <dgm:pt modelId="{F3E46D03-C1D6-458C-8E42-51BB07284774}" type="pres">
      <dgm:prSet presAssocID="{DC5A5F90-809C-408C-8330-9E78F99B6F1A}" presName="sibTrans" presStyleCnt="0"/>
      <dgm:spPr/>
    </dgm:pt>
    <dgm:pt modelId="{4AD55E2B-E722-4A1D-9B16-7048CB95826F}" type="pres">
      <dgm:prSet presAssocID="{E1CFE681-3840-4B57-A545-FA52292D05C7}" presName="compNode" presStyleCnt="0"/>
      <dgm:spPr/>
    </dgm:pt>
    <dgm:pt modelId="{BE156AF0-288C-4097-9696-1673A524B9F8}" type="pres">
      <dgm:prSet presAssocID="{E1CFE681-3840-4B57-A545-FA52292D05C7}" presName="bgRect" presStyleLbl="bgShp" presStyleIdx="3" presStyleCnt="5"/>
      <dgm:spPr/>
    </dgm:pt>
    <dgm:pt modelId="{5A07B0E2-2ED1-487E-B264-20D9B8B928D1}" type="pres">
      <dgm:prSet presAssocID="{E1CFE681-3840-4B57-A545-FA52292D05C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cientist female with solid fill"/>
        </a:ext>
      </dgm:extLst>
    </dgm:pt>
    <dgm:pt modelId="{45760472-00C6-4D96-9B07-48E3D5F18426}" type="pres">
      <dgm:prSet presAssocID="{E1CFE681-3840-4B57-A545-FA52292D05C7}" presName="spaceRect" presStyleCnt="0"/>
      <dgm:spPr/>
    </dgm:pt>
    <dgm:pt modelId="{8CE76097-AE49-4F90-BA9F-A7CC672258A9}" type="pres">
      <dgm:prSet presAssocID="{E1CFE681-3840-4B57-A545-FA52292D05C7}" presName="parTx" presStyleLbl="revTx" presStyleIdx="3" presStyleCnt="5">
        <dgm:presLayoutVars>
          <dgm:chMax val="0"/>
          <dgm:chPref val="0"/>
        </dgm:presLayoutVars>
      </dgm:prSet>
      <dgm:spPr/>
    </dgm:pt>
    <dgm:pt modelId="{9ECF8931-EB4A-43C3-869B-6DB8E54D59F1}" type="pres">
      <dgm:prSet presAssocID="{6338093C-6AF7-4325-9333-EC52A2D5A65C}" presName="sibTrans" presStyleCnt="0"/>
      <dgm:spPr/>
    </dgm:pt>
    <dgm:pt modelId="{C8633FAA-BC9A-4553-8CAC-87AE45617ED7}" type="pres">
      <dgm:prSet presAssocID="{46AE1E28-06DE-495C-8EA6-D0A83D0C57FB}" presName="compNode" presStyleCnt="0"/>
      <dgm:spPr/>
    </dgm:pt>
    <dgm:pt modelId="{32D0AE9C-3F2A-44D9-B3AD-4D43432DFAB7}" type="pres">
      <dgm:prSet presAssocID="{46AE1E28-06DE-495C-8EA6-D0A83D0C57FB}" presName="bgRect" presStyleLbl="bgShp" presStyleIdx="4" presStyleCnt="5"/>
      <dgm:spPr/>
    </dgm:pt>
    <dgm:pt modelId="{44403909-DE97-47EF-ADEC-1B59267F58F4}" type="pres">
      <dgm:prSet presAssocID="{46AE1E28-06DE-495C-8EA6-D0A83D0C57F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Drawing Figure with solid fill"/>
        </a:ext>
      </dgm:extLst>
    </dgm:pt>
    <dgm:pt modelId="{278D8570-8B62-48EE-8C6A-8BCB396D729D}" type="pres">
      <dgm:prSet presAssocID="{46AE1E28-06DE-495C-8EA6-D0A83D0C57FB}" presName="spaceRect" presStyleCnt="0"/>
      <dgm:spPr/>
    </dgm:pt>
    <dgm:pt modelId="{997B72A3-D3EB-4E9B-9931-5760FD98FC1A}" type="pres">
      <dgm:prSet presAssocID="{46AE1E28-06DE-495C-8EA6-D0A83D0C57FB}" presName="parTx" presStyleLbl="revTx" presStyleIdx="4" presStyleCnt="5">
        <dgm:presLayoutVars>
          <dgm:chMax val="0"/>
          <dgm:chPref val="0"/>
        </dgm:presLayoutVars>
      </dgm:prSet>
      <dgm:spPr/>
    </dgm:pt>
  </dgm:ptLst>
  <dgm:cxnLst>
    <dgm:cxn modelId="{9559E009-FA8B-4D1F-BD6C-46209FD9EAA5}" type="presOf" srcId="{E1CFE681-3840-4B57-A545-FA52292D05C7}" destId="{8CE76097-AE49-4F90-BA9F-A7CC672258A9}" srcOrd="0" destOrd="0" presId="urn:microsoft.com/office/officeart/2018/2/layout/IconVerticalSolidList"/>
    <dgm:cxn modelId="{E99DA80B-7372-4E9B-9873-E6F02746B70C}" type="presOf" srcId="{46AE1E28-06DE-495C-8EA6-D0A83D0C57FB}" destId="{997B72A3-D3EB-4E9B-9931-5760FD98FC1A}" srcOrd="0" destOrd="0" presId="urn:microsoft.com/office/officeart/2018/2/layout/IconVerticalSolidList"/>
    <dgm:cxn modelId="{8FD4C822-62F3-4C6C-A38F-614AF0612531}" type="presOf" srcId="{4A021543-ACC7-4ABC-A3A4-1056B7B4A413}" destId="{B784B307-AA11-4746-9A97-9ADA1E500BFD}" srcOrd="0" destOrd="0" presId="urn:microsoft.com/office/officeart/2018/2/layout/IconVerticalSolidList"/>
    <dgm:cxn modelId="{08D26E39-39CF-4BE5-921C-B296D67485F4}" type="presOf" srcId="{F688D45B-FF4D-40D2-BD1C-18CA0D03F947}" destId="{0B7C98F2-F814-4786-A792-5B8810BF2C3A}" srcOrd="0" destOrd="0" presId="urn:microsoft.com/office/officeart/2018/2/layout/IconVerticalSolidList"/>
    <dgm:cxn modelId="{42EE3145-7D3E-4528-B83A-93CC03CFCB0E}" srcId="{F688D45B-FF4D-40D2-BD1C-18CA0D03F947}" destId="{8392CF68-3028-4BAC-89FE-37358487A8C5}" srcOrd="0" destOrd="0" parTransId="{EE06E37A-2592-4BF5-9984-50C91F19BEF6}" sibTransId="{3C2916CC-58D1-4B0B-BB3C-059C389D2C9F}"/>
    <dgm:cxn modelId="{CDD16168-8C4E-48C4-9119-FF6296C88656}" srcId="{F688D45B-FF4D-40D2-BD1C-18CA0D03F947}" destId="{E1CFE681-3840-4B57-A545-FA52292D05C7}" srcOrd="3" destOrd="0" parTransId="{FEA7EA8F-75F6-4DB7-8C8D-693FB51AAAC6}" sibTransId="{6338093C-6AF7-4325-9333-EC52A2D5A65C}"/>
    <dgm:cxn modelId="{1D82BD85-0865-4FB4-9761-377B1B649EC5}" srcId="{F688D45B-FF4D-40D2-BD1C-18CA0D03F947}" destId="{46AE1E28-06DE-495C-8EA6-D0A83D0C57FB}" srcOrd="4" destOrd="0" parTransId="{1A281877-11A3-4308-B57B-265DF66BF9D2}" sibTransId="{461CB902-B7D7-4620-BDA5-9F113D3B0CFA}"/>
    <dgm:cxn modelId="{91662CA8-FADA-4160-99DF-73AD9791FC04}" srcId="{F688D45B-FF4D-40D2-BD1C-18CA0D03F947}" destId="{4A021543-ACC7-4ABC-A3A4-1056B7B4A413}" srcOrd="1" destOrd="0" parTransId="{6AE1163F-8269-437B-92F9-D81151F6D9B4}" sibTransId="{F61652BA-51FE-4D25-8631-125232C60D40}"/>
    <dgm:cxn modelId="{A54A0FAE-BC23-4878-956F-1B72E1159F1C}" srcId="{F688D45B-FF4D-40D2-BD1C-18CA0D03F947}" destId="{F9291210-0EED-4E4F-B85F-C31533BE952E}" srcOrd="2" destOrd="0" parTransId="{A7C00D0E-AB73-4613-A8E6-8C1D4BCD3FA4}" sibTransId="{DC5A5F90-809C-408C-8330-9E78F99B6F1A}"/>
    <dgm:cxn modelId="{F8C1CCC9-32F8-40A4-9F2F-53D365054B7E}" type="presOf" srcId="{8392CF68-3028-4BAC-89FE-37358487A8C5}" destId="{5233C7CD-92D4-4299-BCEB-8B76673F80BB}" srcOrd="0" destOrd="0" presId="urn:microsoft.com/office/officeart/2018/2/layout/IconVerticalSolidList"/>
    <dgm:cxn modelId="{F33BC4F1-0071-4E0D-A9FF-63125414605B}" type="presOf" srcId="{F9291210-0EED-4E4F-B85F-C31533BE952E}" destId="{2C5AF581-393F-4F70-A236-55657685B68B}" srcOrd="0" destOrd="0" presId="urn:microsoft.com/office/officeart/2018/2/layout/IconVerticalSolidList"/>
    <dgm:cxn modelId="{8E8DFB62-3A90-4D96-B990-41C36D90E1D8}" type="presParOf" srcId="{0B7C98F2-F814-4786-A792-5B8810BF2C3A}" destId="{7F78BBB0-5583-4829-8478-007CB0C9A7FE}" srcOrd="0" destOrd="0" presId="urn:microsoft.com/office/officeart/2018/2/layout/IconVerticalSolidList"/>
    <dgm:cxn modelId="{22B5B182-9127-482F-83FF-1B6AFD765A69}" type="presParOf" srcId="{7F78BBB0-5583-4829-8478-007CB0C9A7FE}" destId="{0D4DBCCE-E085-4FF7-9D06-C09120506202}" srcOrd="0" destOrd="0" presId="urn:microsoft.com/office/officeart/2018/2/layout/IconVerticalSolidList"/>
    <dgm:cxn modelId="{7B9FFE26-F646-4BC1-B63D-4E913829A044}" type="presParOf" srcId="{7F78BBB0-5583-4829-8478-007CB0C9A7FE}" destId="{0916810D-5D37-495F-8F81-241C740DE2F3}" srcOrd="1" destOrd="0" presId="urn:microsoft.com/office/officeart/2018/2/layout/IconVerticalSolidList"/>
    <dgm:cxn modelId="{8849CC7F-E2A4-4978-8800-889DF5186784}" type="presParOf" srcId="{7F78BBB0-5583-4829-8478-007CB0C9A7FE}" destId="{6B9C6FB8-F88F-45D8-AC2C-A79C17B37B47}" srcOrd="2" destOrd="0" presId="urn:microsoft.com/office/officeart/2018/2/layout/IconVerticalSolidList"/>
    <dgm:cxn modelId="{780D21D4-18BA-4904-9544-0D0A2B757C8F}" type="presParOf" srcId="{7F78BBB0-5583-4829-8478-007CB0C9A7FE}" destId="{5233C7CD-92D4-4299-BCEB-8B76673F80BB}" srcOrd="3" destOrd="0" presId="urn:microsoft.com/office/officeart/2018/2/layout/IconVerticalSolidList"/>
    <dgm:cxn modelId="{02120AC2-9B1E-4783-A7DF-3A22387E374C}" type="presParOf" srcId="{0B7C98F2-F814-4786-A792-5B8810BF2C3A}" destId="{E3099094-0489-4A6A-8EB7-FC54988840DA}" srcOrd="1" destOrd="0" presId="urn:microsoft.com/office/officeart/2018/2/layout/IconVerticalSolidList"/>
    <dgm:cxn modelId="{79583AE8-E508-4A2F-908B-FDA9196266C6}" type="presParOf" srcId="{0B7C98F2-F814-4786-A792-5B8810BF2C3A}" destId="{222F8558-FE66-4AD2-83A8-DE63270EBE80}" srcOrd="2" destOrd="0" presId="urn:microsoft.com/office/officeart/2018/2/layout/IconVerticalSolidList"/>
    <dgm:cxn modelId="{C403BD70-203D-4BB6-B8EA-0EF8D3BC5A3C}" type="presParOf" srcId="{222F8558-FE66-4AD2-83A8-DE63270EBE80}" destId="{1EFD507D-396A-49D8-B462-88793D8F8BB0}" srcOrd="0" destOrd="0" presId="urn:microsoft.com/office/officeart/2018/2/layout/IconVerticalSolidList"/>
    <dgm:cxn modelId="{4E92C2E2-7FBA-487A-BCFA-1DC072B5578A}" type="presParOf" srcId="{222F8558-FE66-4AD2-83A8-DE63270EBE80}" destId="{D54B4794-0191-44E7-A820-8A8B232CB4BC}" srcOrd="1" destOrd="0" presId="urn:microsoft.com/office/officeart/2018/2/layout/IconVerticalSolidList"/>
    <dgm:cxn modelId="{6C29CA88-9333-4663-B38C-61705F4045C6}" type="presParOf" srcId="{222F8558-FE66-4AD2-83A8-DE63270EBE80}" destId="{C57C62ED-6B29-4534-A3E8-BA1607C5E820}" srcOrd="2" destOrd="0" presId="urn:microsoft.com/office/officeart/2018/2/layout/IconVerticalSolidList"/>
    <dgm:cxn modelId="{4F2BB98F-45FA-440E-BBB2-E293745794F6}" type="presParOf" srcId="{222F8558-FE66-4AD2-83A8-DE63270EBE80}" destId="{B784B307-AA11-4746-9A97-9ADA1E500BFD}" srcOrd="3" destOrd="0" presId="urn:microsoft.com/office/officeart/2018/2/layout/IconVerticalSolidList"/>
    <dgm:cxn modelId="{BA4067F3-C971-48A5-819A-8ABBB9039BAE}" type="presParOf" srcId="{0B7C98F2-F814-4786-A792-5B8810BF2C3A}" destId="{CAA0E769-3C9B-490A-8CF3-4E9176DB5565}" srcOrd="3" destOrd="0" presId="urn:microsoft.com/office/officeart/2018/2/layout/IconVerticalSolidList"/>
    <dgm:cxn modelId="{E2E1936B-ACA2-4806-BB53-DE87B89F7104}" type="presParOf" srcId="{0B7C98F2-F814-4786-A792-5B8810BF2C3A}" destId="{17A7C52C-FD67-4DB9-B61A-51A1FFF29AF8}" srcOrd="4" destOrd="0" presId="urn:microsoft.com/office/officeart/2018/2/layout/IconVerticalSolidList"/>
    <dgm:cxn modelId="{B13F94B9-F42E-47F5-B3FB-32FBE1DAC901}" type="presParOf" srcId="{17A7C52C-FD67-4DB9-B61A-51A1FFF29AF8}" destId="{4C611461-BDBF-4F6F-90E9-AA6F7D27F2F8}" srcOrd="0" destOrd="0" presId="urn:microsoft.com/office/officeart/2018/2/layout/IconVerticalSolidList"/>
    <dgm:cxn modelId="{25A28B82-C04D-49C8-8444-3A9DF890A11B}" type="presParOf" srcId="{17A7C52C-FD67-4DB9-B61A-51A1FFF29AF8}" destId="{0AD8FF7E-8C86-4526-830E-BE020CA0E3C2}" srcOrd="1" destOrd="0" presId="urn:microsoft.com/office/officeart/2018/2/layout/IconVerticalSolidList"/>
    <dgm:cxn modelId="{ED34BBB5-D2BB-4018-A724-80BF62795B56}" type="presParOf" srcId="{17A7C52C-FD67-4DB9-B61A-51A1FFF29AF8}" destId="{A6DAD768-DC53-4DCC-9EB7-429F9D5C4A6C}" srcOrd="2" destOrd="0" presId="urn:microsoft.com/office/officeart/2018/2/layout/IconVerticalSolidList"/>
    <dgm:cxn modelId="{8BACFD24-4AA9-4A90-BFF2-B6D15A70E3BB}" type="presParOf" srcId="{17A7C52C-FD67-4DB9-B61A-51A1FFF29AF8}" destId="{2C5AF581-393F-4F70-A236-55657685B68B}" srcOrd="3" destOrd="0" presId="urn:microsoft.com/office/officeart/2018/2/layout/IconVerticalSolidList"/>
    <dgm:cxn modelId="{EA5FB6C8-D386-446C-9285-F18C57507FB8}" type="presParOf" srcId="{0B7C98F2-F814-4786-A792-5B8810BF2C3A}" destId="{F3E46D03-C1D6-458C-8E42-51BB07284774}" srcOrd="5" destOrd="0" presId="urn:microsoft.com/office/officeart/2018/2/layout/IconVerticalSolidList"/>
    <dgm:cxn modelId="{F51DB922-8C14-4B05-86C1-05EAFC9F4248}" type="presParOf" srcId="{0B7C98F2-F814-4786-A792-5B8810BF2C3A}" destId="{4AD55E2B-E722-4A1D-9B16-7048CB95826F}" srcOrd="6" destOrd="0" presId="urn:microsoft.com/office/officeart/2018/2/layout/IconVerticalSolidList"/>
    <dgm:cxn modelId="{AE9821B3-977C-46FE-863F-B13A959E6D1A}" type="presParOf" srcId="{4AD55E2B-E722-4A1D-9B16-7048CB95826F}" destId="{BE156AF0-288C-4097-9696-1673A524B9F8}" srcOrd="0" destOrd="0" presId="urn:microsoft.com/office/officeart/2018/2/layout/IconVerticalSolidList"/>
    <dgm:cxn modelId="{CA4F19E2-8BE8-41D0-B0DB-775E624895E0}" type="presParOf" srcId="{4AD55E2B-E722-4A1D-9B16-7048CB95826F}" destId="{5A07B0E2-2ED1-487E-B264-20D9B8B928D1}" srcOrd="1" destOrd="0" presId="urn:microsoft.com/office/officeart/2018/2/layout/IconVerticalSolidList"/>
    <dgm:cxn modelId="{F661FBBA-8399-40E0-A787-0ED905C33D6B}" type="presParOf" srcId="{4AD55E2B-E722-4A1D-9B16-7048CB95826F}" destId="{45760472-00C6-4D96-9B07-48E3D5F18426}" srcOrd="2" destOrd="0" presId="urn:microsoft.com/office/officeart/2018/2/layout/IconVerticalSolidList"/>
    <dgm:cxn modelId="{F6F0685D-F4FB-4CD8-B385-9AE2E627DD93}" type="presParOf" srcId="{4AD55E2B-E722-4A1D-9B16-7048CB95826F}" destId="{8CE76097-AE49-4F90-BA9F-A7CC672258A9}" srcOrd="3" destOrd="0" presId="urn:microsoft.com/office/officeart/2018/2/layout/IconVerticalSolidList"/>
    <dgm:cxn modelId="{3442BF90-8555-4ACF-96CD-1F0249CB9760}" type="presParOf" srcId="{0B7C98F2-F814-4786-A792-5B8810BF2C3A}" destId="{9ECF8931-EB4A-43C3-869B-6DB8E54D59F1}" srcOrd="7" destOrd="0" presId="urn:microsoft.com/office/officeart/2018/2/layout/IconVerticalSolidList"/>
    <dgm:cxn modelId="{2E2E093A-9FB2-4C7F-8C8D-AF22D9F81779}" type="presParOf" srcId="{0B7C98F2-F814-4786-A792-5B8810BF2C3A}" destId="{C8633FAA-BC9A-4553-8CAC-87AE45617ED7}" srcOrd="8" destOrd="0" presId="urn:microsoft.com/office/officeart/2018/2/layout/IconVerticalSolidList"/>
    <dgm:cxn modelId="{4F8A484A-E281-4B00-B210-21FE1BEA8C19}" type="presParOf" srcId="{C8633FAA-BC9A-4553-8CAC-87AE45617ED7}" destId="{32D0AE9C-3F2A-44D9-B3AD-4D43432DFAB7}" srcOrd="0" destOrd="0" presId="urn:microsoft.com/office/officeart/2018/2/layout/IconVerticalSolidList"/>
    <dgm:cxn modelId="{81C2D864-FCE5-4DBC-A506-48108D1BEACE}" type="presParOf" srcId="{C8633FAA-BC9A-4553-8CAC-87AE45617ED7}" destId="{44403909-DE97-47EF-ADEC-1B59267F58F4}" srcOrd="1" destOrd="0" presId="urn:microsoft.com/office/officeart/2018/2/layout/IconVerticalSolidList"/>
    <dgm:cxn modelId="{E7C74380-CB07-4712-8FFD-0B62A4C7E4C9}" type="presParOf" srcId="{C8633FAA-BC9A-4553-8CAC-87AE45617ED7}" destId="{278D8570-8B62-48EE-8C6A-8BCB396D729D}" srcOrd="2" destOrd="0" presId="urn:microsoft.com/office/officeart/2018/2/layout/IconVerticalSolidList"/>
    <dgm:cxn modelId="{BC2B208F-9128-4DFE-8A7B-3F78DA5DEA0E}" type="presParOf" srcId="{C8633FAA-BC9A-4553-8CAC-87AE45617ED7}" destId="{997B72A3-D3EB-4E9B-9931-5760FD98FC1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83EFE6-DAD6-480A-AB46-277A90D6AED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2D5E1C6-43F7-474F-B8FF-817E54E355C2}">
      <dgm:prSet custT="1"/>
      <dgm:spPr/>
      <dgm:t>
        <a:bodyPr/>
        <a:lstStyle/>
        <a:p>
          <a:endParaRPr lang="en-US" sz="1100" dirty="0"/>
        </a:p>
      </dgm:t>
    </dgm:pt>
    <dgm:pt modelId="{370933B7-357C-40AD-95C6-63047A0E4446}" type="parTrans" cxnId="{6CADF18F-D965-433D-A694-C215641A4A47}">
      <dgm:prSet/>
      <dgm:spPr/>
      <dgm:t>
        <a:bodyPr/>
        <a:lstStyle/>
        <a:p>
          <a:endParaRPr lang="en-US" sz="2800"/>
        </a:p>
      </dgm:t>
    </dgm:pt>
    <dgm:pt modelId="{27C9969C-6290-4248-85F8-48E6ED59815D}" type="sibTrans" cxnId="{6CADF18F-D965-433D-A694-C215641A4A47}">
      <dgm:prSet/>
      <dgm:spPr/>
      <dgm:t>
        <a:bodyPr/>
        <a:lstStyle/>
        <a:p>
          <a:endParaRPr lang="en-US" sz="2800"/>
        </a:p>
      </dgm:t>
    </dgm:pt>
    <dgm:pt modelId="{C416DA02-B617-4D72-8A6F-0DEFB100B4AB}">
      <dgm:prSet custT="1"/>
      <dgm:spPr/>
      <dgm:t>
        <a:bodyPr/>
        <a:lstStyle/>
        <a:p>
          <a:r>
            <a:rPr lang="en-US" sz="2400" dirty="0"/>
            <a:t>Establish project goals and objectives early.</a:t>
          </a:r>
        </a:p>
      </dgm:t>
    </dgm:pt>
    <dgm:pt modelId="{2F7041DF-A0E8-40BC-B628-6A212045427C}" type="parTrans" cxnId="{3402EB9D-ED4A-46CA-83EF-3BE2E8D64683}">
      <dgm:prSet/>
      <dgm:spPr/>
      <dgm:t>
        <a:bodyPr/>
        <a:lstStyle/>
        <a:p>
          <a:endParaRPr lang="en-US" sz="2800"/>
        </a:p>
      </dgm:t>
    </dgm:pt>
    <dgm:pt modelId="{1DF8C561-6978-4991-A10C-CC437953C25E}" type="sibTrans" cxnId="{3402EB9D-ED4A-46CA-83EF-3BE2E8D64683}">
      <dgm:prSet/>
      <dgm:spPr/>
      <dgm:t>
        <a:bodyPr/>
        <a:lstStyle/>
        <a:p>
          <a:endParaRPr lang="en-US" sz="2800"/>
        </a:p>
      </dgm:t>
    </dgm:pt>
    <dgm:pt modelId="{286E0B0E-0F5B-445F-8B22-1E0D6CBFF331}">
      <dgm:prSet custT="1"/>
      <dgm:spPr/>
      <dgm:t>
        <a:bodyPr/>
        <a:lstStyle/>
        <a:p>
          <a:r>
            <a:rPr lang="en-US" sz="2400" dirty="0"/>
            <a:t>Be transparent with requirements documentation.</a:t>
          </a:r>
        </a:p>
      </dgm:t>
    </dgm:pt>
    <dgm:pt modelId="{B27C2C80-101C-45A4-9F20-A63E0C8B9C01}" type="parTrans" cxnId="{3DC4D779-86FB-4983-A20A-17E86DA64E79}">
      <dgm:prSet/>
      <dgm:spPr/>
      <dgm:t>
        <a:bodyPr/>
        <a:lstStyle/>
        <a:p>
          <a:endParaRPr lang="en-US" sz="2800"/>
        </a:p>
      </dgm:t>
    </dgm:pt>
    <dgm:pt modelId="{F956CA75-CC24-452C-8094-9DD81A522568}" type="sibTrans" cxnId="{3DC4D779-86FB-4983-A20A-17E86DA64E79}">
      <dgm:prSet/>
      <dgm:spPr/>
      <dgm:t>
        <a:bodyPr/>
        <a:lstStyle/>
        <a:p>
          <a:endParaRPr lang="en-US" sz="2800"/>
        </a:p>
      </dgm:t>
    </dgm:pt>
    <dgm:pt modelId="{B0CB171D-DFE3-4DD1-BDE7-61E1141744CE}">
      <dgm:prSet custT="1"/>
      <dgm:spPr/>
      <dgm:t>
        <a:bodyPr/>
        <a:lstStyle/>
        <a:p>
          <a:endParaRPr lang="en-US" sz="1100" dirty="0"/>
        </a:p>
      </dgm:t>
    </dgm:pt>
    <dgm:pt modelId="{DF9D458A-3DFF-4BDF-B36F-125220297478}" type="parTrans" cxnId="{1307A1FF-7969-482F-B214-317AFA6516BD}">
      <dgm:prSet/>
      <dgm:spPr/>
      <dgm:t>
        <a:bodyPr/>
        <a:lstStyle/>
        <a:p>
          <a:endParaRPr lang="en-US" sz="2800"/>
        </a:p>
      </dgm:t>
    </dgm:pt>
    <dgm:pt modelId="{4D465588-8091-42AA-A245-D48494763F33}" type="sibTrans" cxnId="{1307A1FF-7969-482F-B214-317AFA6516BD}">
      <dgm:prSet/>
      <dgm:spPr/>
      <dgm:t>
        <a:bodyPr/>
        <a:lstStyle/>
        <a:p>
          <a:endParaRPr lang="en-US" sz="2800"/>
        </a:p>
      </dgm:t>
    </dgm:pt>
    <dgm:pt modelId="{6E1AB5FD-623A-4DB5-AFFA-DEB37CA0DBE6}">
      <dgm:prSet custT="1"/>
      <dgm:spPr/>
      <dgm:t>
        <a:bodyPr/>
        <a:lstStyle/>
        <a:p>
          <a:r>
            <a:rPr lang="en-US" sz="2400" dirty="0"/>
            <a:t>Talk to the right stakeholders and users.</a:t>
          </a:r>
        </a:p>
      </dgm:t>
    </dgm:pt>
    <dgm:pt modelId="{30DBF51C-90C2-4815-A349-B838F0C3218D}" type="parTrans" cxnId="{8E479998-5A75-4FCE-850B-DA271CC5D467}">
      <dgm:prSet/>
      <dgm:spPr/>
      <dgm:t>
        <a:bodyPr/>
        <a:lstStyle/>
        <a:p>
          <a:endParaRPr lang="en-US" sz="2800"/>
        </a:p>
      </dgm:t>
    </dgm:pt>
    <dgm:pt modelId="{5D018ED2-EF7B-49EA-AE72-025453E506FF}" type="sibTrans" cxnId="{8E479998-5A75-4FCE-850B-DA271CC5D467}">
      <dgm:prSet/>
      <dgm:spPr/>
      <dgm:t>
        <a:bodyPr/>
        <a:lstStyle/>
        <a:p>
          <a:endParaRPr lang="en-US" sz="2800"/>
        </a:p>
      </dgm:t>
    </dgm:pt>
    <dgm:pt modelId="{0334AF3D-2271-40D4-B22D-6AE2DD6D2417}">
      <dgm:prSet custT="1"/>
      <dgm:spPr/>
      <dgm:t>
        <a:bodyPr/>
        <a:lstStyle/>
        <a:p>
          <a:endParaRPr lang="en-US" sz="1100" dirty="0"/>
        </a:p>
      </dgm:t>
    </dgm:pt>
    <dgm:pt modelId="{216C2E6D-22F0-4803-B5D9-47186027005A}" type="parTrans" cxnId="{214248F2-185A-4A48-B98D-A7EC516F8F54}">
      <dgm:prSet/>
      <dgm:spPr/>
      <dgm:t>
        <a:bodyPr/>
        <a:lstStyle/>
        <a:p>
          <a:endParaRPr lang="en-US" sz="2800"/>
        </a:p>
      </dgm:t>
    </dgm:pt>
    <dgm:pt modelId="{323F45A3-2D3E-47E0-9B4E-CCE1A8BB5757}" type="sibTrans" cxnId="{214248F2-185A-4A48-B98D-A7EC516F8F54}">
      <dgm:prSet/>
      <dgm:spPr/>
      <dgm:t>
        <a:bodyPr/>
        <a:lstStyle/>
        <a:p>
          <a:endParaRPr lang="en-US" sz="2800"/>
        </a:p>
      </dgm:t>
    </dgm:pt>
    <dgm:pt modelId="{C7FCE9E6-B315-4952-8F44-7AD3F998DBAE}">
      <dgm:prSet custT="1"/>
      <dgm:spPr/>
      <dgm:t>
        <a:bodyPr/>
        <a:lstStyle/>
        <a:p>
          <a:r>
            <a:rPr lang="en-US" sz="2400" dirty="0"/>
            <a:t>Don’t make assumptions about requirements.</a:t>
          </a:r>
        </a:p>
      </dgm:t>
    </dgm:pt>
    <dgm:pt modelId="{27FFCF8C-D05C-4D33-ABE1-E8937D0902CC}" type="parTrans" cxnId="{5C587290-8852-414D-B20F-CC0EB3F9DA4D}">
      <dgm:prSet/>
      <dgm:spPr/>
      <dgm:t>
        <a:bodyPr/>
        <a:lstStyle/>
        <a:p>
          <a:endParaRPr lang="en-US" sz="2800"/>
        </a:p>
      </dgm:t>
    </dgm:pt>
    <dgm:pt modelId="{BD2980EB-0C8C-4946-9953-E0E55C8A7BE3}" type="sibTrans" cxnId="{5C587290-8852-414D-B20F-CC0EB3F9DA4D}">
      <dgm:prSet/>
      <dgm:spPr/>
      <dgm:t>
        <a:bodyPr/>
        <a:lstStyle/>
        <a:p>
          <a:endParaRPr lang="en-US" sz="2800"/>
        </a:p>
      </dgm:t>
    </dgm:pt>
    <dgm:pt modelId="{2537FB0E-B6A8-445F-99D5-8A9FC79342EF}">
      <dgm:prSet custT="1"/>
      <dgm:spPr/>
      <dgm:t>
        <a:bodyPr/>
        <a:lstStyle/>
        <a:p>
          <a:endParaRPr lang="en-US" sz="1100" dirty="0"/>
        </a:p>
      </dgm:t>
    </dgm:pt>
    <dgm:pt modelId="{97F7DD6C-BCB5-4FEF-9AF5-699C42F4DE0E}" type="sibTrans" cxnId="{CD904797-7816-4CE2-9337-247178EF8B2B}">
      <dgm:prSet/>
      <dgm:spPr/>
      <dgm:t>
        <a:bodyPr/>
        <a:lstStyle/>
        <a:p>
          <a:endParaRPr lang="en-US" sz="2800"/>
        </a:p>
      </dgm:t>
    </dgm:pt>
    <dgm:pt modelId="{E9B3056C-7977-4509-88B1-DD6F7AE88F5C}" type="parTrans" cxnId="{CD904797-7816-4CE2-9337-247178EF8B2B}">
      <dgm:prSet/>
      <dgm:spPr/>
      <dgm:t>
        <a:bodyPr/>
        <a:lstStyle/>
        <a:p>
          <a:endParaRPr lang="en-US" sz="2800"/>
        </a:p>
      </dgm:t>
    </dgm:pt>
    <dgm:pt modelId="{3B15DEA9-B185-4549-BFF3-A29C326AC059}" type="pres">
      <dgm:prSet presAssocID="{3283EFE6-DAD6-480A-AB46-277A90D6AED1}" presName="linearFlow" presStyleCnt="0">
        <dgm:presLayoutVars>
          <dgm:dir/>
          <dgm:animLvl val="lvl"/>
          <dgm:resizeHandles val="exact"/>
        </dgm:presLayoutVars>
      </dgm:prSet>
      <dgm:spPr/>
    </dgm:pt>
    <dgm:pt modelId="{B0EA9991-AC2F-4DA3-B779-998EC9289867}" type="pres">
      <dgm:prSet presAssocID="{D2D5E1C6-43F7-474F-B8FF-817E54E355C2}" presName="composite" presStyleCnt="0"/>
      <dgm:spPr/>
    </dgm:pt>
    <dgm:pt modelId="{E5DCC680-083C-4EA2-906C-B8FEE4288813}" type="pres">
      <dgm:prSet presAssocID="{D2D5E1C6-43F7-474F-B8FF-817E54E355C2}" presName="parentText" presStyleLbl="alignNode1" presStyleIdx="0" presStyleCnt="4">
        <dgm:presLayoutVars>
          <dgm:chMax val="1"/>
          <dgm:bulletEnabled val="1"/>
        </dgm:presLayoutVars>
      </dgm:prSet>
      <dgm:spPr/>
    </dgm:pt>
    <dgm:pt modelId="{27ADD7EB-5B84-4AC6-8377-97700B4E543C}" type="pres">
      <dgm:prSet presAssocID="{D2D5E1C6-43F7-474F-B8FF-817E54E355C2}" presName="descendantText" presStyleLbl="alignAcc1" presStyleIdx="0" presStyleCnt="4">
        <dgm:presLayoutVars>
          <dgm:bulletEnabled val="1"/>
        </dgm:presLayoutVars>
      </dgm:prSet>
      <dgm:spPr/>
    </dgm:pt>
    <dgm:pt modelId="{72ACB181-5A7E-4838-AB6E-FC82AD9ECDF8}" type="pres">
      <dgm:prSet presAssocID="{27C9969C-6290-4248-85F8-48E6ED59815D}" presName="sp" presStyleCnt="0"/>
      <dgm:spPr/>
    </dgm:pt>
    <dgm:pt modelId="{8C3D495B-7B9D-4C93-B3AC-B8084A749B41}" type="pres">
      <dgm:prSet presAssocID="{2537FB0E-B6A8-445F-99D5-8A9FC79342EF}" presName="composite" presStyleCnt="0"/>
      <dgm:spPr/>
    </dgm:pt>
    <dgm:pt modelId="{BAFF58E1-8ADD-4A09-928D-FB2C61D20D7A}" type="pres">
      <dgm:prSet presAssocID="{2537FB0E-B6A8-445F-99D5-8A9FC79342EF}" presName="parentText" presStyleLbl="alignNode1" presStyleIdx="1" presStyleCnt="4">
        <dgm:presLayoutVars>
          <dgm:chMax val="1"/>
          <dgm:bulletEnabled val="1"/>
        </dgm:presLayoutVars>
      </dgm:prSet>
      <dgm:spPr/>
    </dgm:pt>
    <dgm:pt modelId="{7172A5C7-470B-4084-BFA2-94350957D362}" type="pres">
      <dgm:prSet presAssocID="{2537FB0E-B6A8-445F-99D5-8A9FC79342EF}" presName="descendantText" presStyleLbl="alignAcc1" presStyleIdx="1" presStyleCnt="4">
        <dgm:presLayoutVars>
          <dgm:bulletEnabled val="1"/>
        </dgm:presLayoutVars>
      </dgm:prSet>
      <dgm:spPr/>
    </dgm:pt>
    <dgm:pt modelId="{B625E2AF-7BCC-4888-974C-7D200E9189C6}" type="pres">
      <dgm:prSet presAssocID="{97F7DD6C-BCB5-4FEF-9AF5-699C42F4DE0E}" presName="sp" presStyleCnt="0"/>
      <dgm:spPr/>
    </dgm:pt>
    <dgm:pt modelId="{27712EA6-CA33-48D2-AE45-816A757F4B45}" type="pres">
      <dgm:prSet presAssocID="{B0CB171D-DFE3-4DD1-BDE7-61E1141744CE}" presName="composite" presStyleCnt="0"/>
      <dgm:spPr/>
    </dgm:pt>
    <dgm:pt modelId="{9F6F499A-6B1A-465D-A35E-EADBAE7D6A7A}" type="pres">
      <dgm:prSet presAssocID="{B0CB171D-DFE3-4DD1-BDE7-61E1141744CE}" presName="parentText" presStyleLbl="alignNode1" presStyleIdx="2" presStyleCnt="4">
        <dgm:presLayoutVars>
          <dgm:chMax val="1"/>
          <dgm:bulletEnabled val="1"/>
        </dgm:presLayoutVars>
      </dgm:prSet>
      <dgm:spPr/>
    </dgm:pt>
    <dgm:pt modelId="{B7874ABB-2BE8-400E-A344-0BF892D5723A}" type="pres">
      <dgm:prSet presAssocID="{B0CB171D-DFE3-4DD1-BDE7-61E1141744CE}" presName="descendantText" presStyleLbl="alignAcc1" presStyleIdx="2" presStyleCnt="4">
        <dgm:presLayoutVars>
          <dgm:bulletEnabled val="1"/>
        </dgm:presLayoutVars>
      </dgm:prSet>
      <dgm:spPr/>
    </dgm:pt>
    <dgm:pt modelId="{ED0496F9-C3B9-4C9F-AF37-3706C028F160}" type="pres">
      <dgm:prSet presAssocID="{4D465588-8091-42AA-A245-D48494763F33}" presName="sp" presStyleCnt="0"/>
      <dgm:spPr/>
    </dgm:pt>
    <dgm:pt modelId="{B5663B82-D74E-4DE7-90A5-E7F1E61070E1}" type="pres">
      <dgm:prSet presAssocID="{0334AF3D-2271-40D4-B22D-6AE2DD6D2417}" presName="composite" presStyleCnt="0"/>
      <dgm:spPr/>
    </dgm:pt>
    <dgm:pt modelId="{164064FD-000E-4D9F-9CBA-30E39B634F84}" type="pres">
      <dgm:prSet presAssocID="{0334AF3D-2271-40D4-B22D-6AE2DD6D2417}" presName="parentText" presStyleLbl="alignNode1" presStyleIdx="3" presStyleCnt="4">
        <dgm:presLayoutVars>
          <dgm:chMax val="1"/>
          <dgm:bulletEnabled val="1"/>
        </dgm:presLayoutVars>
      </dgm:prSet>
      <dgm:spPr/>
    </dgm:pt>
    <dgm:pt modelId="{3BAABCDF-4FB9-4362-989A-693A4A40EDA9}" type="pres">
      <dgm:prSet presAssocID="{0334AF3D-2271-40D4-B22D-6AE2DD6D2417}" presName="descendantText" presStyleLbl="alignAcc1" presStyleIdx="3" presStyleCnt="4">
        <dgm:presLayoutVars>
          <dgm:bulletEnabled val="1"/>
        </dgm:presLayoutVars>
      </dgm:prSet>
      <dgm:spPr/>
    </dgm:pt>
  </dgm:ptLst>
  <dgm:cxnLst>
    <dgm:cxn modelId="{0EB9FE03-613A-4597-BF0F-FB388E214E29}" type="presOf" srcId="{C416DA02-B617-4D72-8A6F-0DEFB100B4AB}" destId="{27ADD7EB-5B84-4AC6-8377-97700B4E543C}" srcOrd="0" destOrd="0" presId="urn:microsoft.com/office/officeart/2005/8/layout/chevron2"/>
    <dgm:cxn modelId="{E3F1F808-F7DA-40CB-8498-96D98E33875F}" type="presOf" srcId="{2537FB0E-B6A8-445F-99D5-8A9FC79342EF}" destId="{BAFF58E1-8ADD-4A09-928D-FB2C61D20D7A}" srcOrd="0" destOrd="0" presId="urn:microsoft.com/office/officeart/2005/8/layout/chevron2"/>
    <dgm:cxn modelId="{CA6DF439-EA76-4AE5-BAB4-3E05F86CD3C8}" type="presOf" srcId="{3283EFE6-DAD6-480A-AB46-277A90D6AED1}" destId="{3B15DEA9-B185-4549-BFF3-A29C326AC059}" srcOrd="0" destOrd="0" presId="urn:microsoft.com/office/officeart/2005/8/layout/chevron2"/>
    <dgm:cxn modelId="{7065F85C-79B8-4B69-95D5-1C864FD1A2FC}" type="presOf" srcId="{C7FCE9E6-B315-4952-8F44-7AD3F998DBAE}" destId="{3BAABCDF-4FB9-4362-989A-693A4A40EDA9}" srcOrd="0" destOrd="0" presId="urn:microsoft.com/office/officeart/2005/8/layout/chevron2"/>
    <dgm:cxn modelId="{A927AE53-2BD6-4115-B88E-3EC7D53118EC}" type="presOf" srcId="{286E0B0E-0F5B-445F-8B22-1E0D6CBFF331}" destId="{7172A5C7-470B-4084-BFA2-94350957D362}" srcOrd="0" destOrd="0" presId="urn:microsoft.com/office/officeart/2005/8/layout/chevron2"/>
    <dgm:cxn modelId="{A4365F78-1C50-4B71-91FF-92AE0E2284F9}" type="presOf" srcId="{6E1AB5FD-623A-4DB5-AFFA-DEB37CA0DBE6}" destId="{B7874ABB-2BE8-400E-A344-0BF892D5723A}" srcOrd="0" destOrd="0" presId="urn:microsoft.com/office/officeart/2005/8/layout/chevron2"/>
    <dgm:cxn modelId="{3DC4D779-86FB-4983-A20A-17E86DA64E79}" srcId="{2537FB0E-B6A8-445F-99D5-8A9FC79342EF}" destId="{286E0B0E-0F5B-445F-8B22-1E0D6CBFF331}" srcOrd="0" destOrd="0" parTransId="{B27C2C80-101C-45A4-9F20-A63E0C8B9C01}" sibTransId="{F956CA75-CC24-452C-8094-9DD81A522568}"/>
    <dgm:cxn modelId="{6CADF18F-D965-433D-A694-C215641A4A47}" srcId="{3283EFE6-DAD6-480A-AB46-277A90D6AED1}" destId="{D2D5E1C6-43F7-474F-B8FF-817E54E355C2}" srcOrd="0" destOrd="0" parTransId="{370933B7-357C-40AD-95C6-63047A0E4446}" sibTransId="{27C9969C-6290-4248-85F8-48E6ED59815D}"/>
    <dgm:cxn modelId="{5C587290-8852-414D-B20F-CC0EB3F9DA4D}" srcId="{0334AF3D-2271-40D4-B22D-6AE2DD6D2417}" destId="{C7FCE9E6-B315-4952-8F44-7AD3F998DBAE}" srcOrd="0" destOrd="0" parTransId="{27FFCF8C-D05C-4D33-ABE1-E8937D0902CC}" sibTransId="{BD2980EB-0C8C-4946-9953-E0E55C8A7BE3}"/>
    <dgm:cxn modelId="{CD904797-7816-4CE2-9337-247178EF8B2B}" srcId="{3283EFE6-DAD6-480A-AB46-277A90D6AED1}" destId="{2537FB0E-B6A8-445F-99D5-8A9FC79342EF}" srcOrd="1" destOrd="0" parTransId="{E9B3056C-7977-4509-88B1-DD6F7AE88F5C}" sibTransId="{97F7DD6C-BCB5-4FEF-9AF5-699C42F4DE0E}"/>
    <dgm:cxn modelId="{8E479998-5A75-4FCE-850B-DA271CC5D467}" srcId="{B0CB171D-DFE3-4DD1-BDE7-61E1141744CE}" destId="{6E1AB5FD-623A-4DB5-AFFA-DEB37CA0DBE6}" srcOrd="0" destOrd="0" parTransId="{30DBF51C-90C2-4815-A349-B838F0C3218D}" sibTransId="{5D018ED2-EF7B-49EA-AE72-025453E506FF}"/>
    <dgm:cxn modelId="{3402EB9D-ED4A-46CA-83EF-3BE2E8D64683}" srcId="{D2D5E1C6-43F7-474F-B8FF-817E54E355C2}" destId="{C416DA02-B617-4D72-8A6F-0DEFB100B4AB}" srcOrd="0" destOrd="0" parTransId="{2F7041DF-A0E8-40BC-B628-6A212045427C}" sibTransId="{1DF8C561-6978-4991-A10C-CC437953C25E}"/>
    <dgm:cxn modelId="{6D6810C8-2D00-45BC-A12C-326ED015834B}" type="presOf" srcId="{D2D5E1C6-43F7-474F-B8FF-817E54E355C2}" destId="{E5DCC680-083C-4EA2-906C-B8FEE4288813}" srcOrd="0" destOrd="0" presId="urn:microsoft.com/office/officeart/2005/8/layout/chevron2"/>
    <dgm:cxn modelId="{5781E0D2-441F-438C-9FB5-92B437C12FBF}" type="presOf" srcId="{0334AF3D-2271-40D4-B22D-6AE2DD6D2417}" destId="{164064FD-000E-4D9F-9CBA-30E39B634F84}" srcOrd="0" destOrd="0" presId="urn:microsoft.com/office/officeart/2005/8/layout/chevron2"/>
    <dgm:cxn modelId="{9BD883E3-A88F-4AF5-8158-9A2CDE16683B}" type="presOf" srcId="{B0CB171D-DFE3-4DD1-BDE7-61E1141744CE}" destId="{9F6F499A-6B1A-465D-A35E-EADBAE7D6A7A}" srcOrd="0" destOrd="0" presId="urn:microsoft.com/office/officeart/2005/8/layout/chevron2"/>
    <dgm:cxn modelId="{214248F2-185A-4A48-B98D-A7EC516F8F54}" srcId="{3283EFE6-DAD6-480A-AB46-277A90D6AED1}" destId="{0334AF3D-2271-40D4-B22D-6AE2DD6D2417}" srcOrd="3" destOrd="0" parTransId="{216C2E6D-22F0-4803-B5D9-47186027005A}" sibTransId="{323F45A3-2D3E-47E0-9B4E-CCE1A8BB5757}"/>
    <dgm:cxn modelId="{1307A1FF-7969-482F-B214-317AFA6516BD}" srcId="{3283EFE6-DAD6-480A-AB46-277A90D6AED1}" destId="{B0CB171D-DFE3-4DD1-BDE7-61E1141744CE}" srcOrd="2" destOrd="0" parTransId="{DF9D458A-3DFF-4BDF-B36F-125220297478}" sibTransId="{4D465588-8091-42AA-A245-D48494763F33}"/>
    <dgm:cxn modelId="{18828F10-E497-4D35-AB8F-53ECA9A37243}" type="presParOf" srcId="{3B15DEA9-B185-4549-BFF3-A29C326AC059}" destId="{B0EA9991-AC2F-4DA3-B779-998EC9289867}" srcOrd="0" destOrd="0" presId="urn:microsoft.com/office/officeart/2005/8/layout/chevron2"/>
    <dgm:cxn modelId="{48B61D26-6E01-468B-B486-28717040F7C1}" type="presParOf" srcId="{B0EA9991-AC2F-4DA3-B779-998EC9289867}" destId="{E5DCC680-083C-4EA2-906C-B8FEE4288813}" srcOrd="0" destOrd="0" presId="urn:microsoft.com/office/officeart/2005/8/layout/chevron2"/>
    <dgm:cxn modelId="{CB082214-9303-416A-8160-21F6D8941AE1}" type="presParOf" srcId="{B0EA9991-AC2F-4DA3-B779-998EC9289867}" destId="{27ADD7EB-5B84-4AC6-8377-97700B4E543C}" srcOrd="1" destOrd="0" presId="urn:microsoft.com/office/officeart/2005/8/layout/chevron2"/>
    <dgm:cxn modelId="{9AC84CC9-7B63-4469-8A02-7BD7EEB919CA}" type="presParOf" srcId="{3B15DEA9-B185-4549-BFF3-A29C326AC059}" destId="{72ACB181-5A7E-4838-AB6E-FC82AD9ECDF8}" srcOrd="1" destOrd="0" presId="urn:microsoft.com/office/officeart/2005/8/layout/chevron2"/>
    <dgm:cxn modelId="{8FC6B02C-B581-441C-82E6-ECAEA54A1114}" type="presParOf" srcId="{3B15DEA9-B185-4549-BFF3-A29C326AC059}" destId="{8C3D495B-7B9D-4C93-B3AC-B8084A749B41}" srcOrd="2" destOrd="0" presId="urn:microsoft.com/office/officeart/2005/8/layout/chevron2"/>
    <dgm:cxn modelId="{13F1C714-16C5-4EDE-89A8-4A3B246D4828}" type="presParOf" srcId="{8C3D495B-7B9D-4C93-B3AC-B8084A749B41}" destId="{BAFF58E1-8ADD-4A09-928D-FB2C61D20D7A}" srcOrd="0" destOrd="0" presId="urn:microsoft.com/office/officeart/2005/8/layout/chevron2"/>
    <dgm:cxn modelId="{25985F75-5FA1-414F-A6C1-BBBF58A22D2B}" type="presParOf" srcId="{8C3D495B-7B9D-4C93-B3AC-B8084A749B41}" destId="{7172A5C7-470B-4084-BFA2-94350957D362}" srcOrd="1" destOrd="0" presId="urn:microsoft.com/office/officeart/2005/8/layout/chevron2"/>
    <dgm:cxn modelId="{1B893B1F-5751-48D7-8125-B99288F9BB2C}" type="presParOf" srcId="{3B15DEA9-B185-4549-BFF3-A29C326AC059}" destId="{B625E2AF-7BCC-4888-974C-7D200E9189C6}" srcOrd="3" destOrd="0" presId="urn:microsoft.com/office/officeart/2005/8/layout/chevron2"/>
    <dgm:cxn modelId="{8105873C-7632-479F-BA14-DA3A170F3B3B}" type="presParOf" srcId="{3B15DEA9-B185-4549-BFF3-A29C326AC059}" destId="{27712EA6-CA33-48D2-AE45-816A757F4B45}" srcOrd="4" destOrd="0" presId="urn:microsoft.com/office/officeart/2005/8/layout/chevron2"/>
    <dgm:cxn modelId="{AA2FE2F1-9AC3-47D0-A414-5CD52A22BA5B}" type="presParOf" srcId="{27712EA6-CA33-48D2-AE45-816A757F4B45}" destId="{9F6F499A-6B1A-465D-A35E-EADBAE7D6A7A}" srcOrd="0" destOrd="0" presId="urn:microsoft.com/office/officeart/2005/8/layout/chevron2"/>
    <dgm:cxn modelId="{0966FCF3-22B1-4420-886F-9B3B0758B90C}" type="presParOf" srcId="{27712EA6-CA33-48D2-AE45-816A757F4B45}" destId="{B7874ABB-2BE8-400E-A344-0BF892D5723A}" srcOrd="1" destOrd="0" presId="urn:microsoft.com/office/officeart/2005/8/layout/chevron2"/>
    <dgm:cxn modelId="{BB239972-84A1-4286-8059-FA2FC1B5E75D}" type="presParOf" srcId="{3B15DEA9-B185-4549-BFF3-A29C326AC059}" destId="{ED0496F9-C3B9-4C9F-AF37-3706C028F160}" srcOrd="5" destOrd="0" presId="urn:microsoft.com/office/officeart/2005/8/layout/chevron2"/>
    <dgm:cxn modelId="{0E9AA6CC-FEE8-4F07-8D1D-B5B5B5104523}" type="presParOf" srcId="{3B15DEA9-B185-4549-BFF3-A29C326AC059}" destId="{B5663B82-D74E-4DE7-90A5-E7F1E61070E1}" srcOrd="6" destOrd="0" presId="urn:microsoft.com/office/officeart/2005/8/layout/chevron2"/>
    <dgm:cxn modelId="{315F75DB-7939-41D4-9806-63F97F571326}" type="presParOf" srcId="{B5663B82-D74E-4DE7-90A5-E7F1E61070E1}" destId="{164064FD-000E-4D9F-9CBA-30E39B634F84}" srcOrd="0" destOrd="0" presId="urn:microsoft.com/office/officeart/2005/8/layout/chevron2"/>
    <dgm:cxn modelId="{736DCB3C-7CD7-4C4F-AA87-7B4CAEC53FE3}" type="presParOf" srcId="{B5663B82-D74E-4DE7-90A5-E7F1E61070E1}" destId="{3BAABCDF-4FB9-4362-989A-693A4A40EDA9}"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83EFE6-DAD6-480A-AB46-277A90D6AED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122E751-49C9-4D65-B6BC-22372419F1CD}">
      <dgm:prSet custT="1"/>
      <dgm:spPr/>
      <dgm:t>
        <a:bodyPr/>
        <a:lstStyle/>
        <a:p>
          <a:endParaRPr lang="en-US" sz="1100" dirty="0"/>
        </a:p>
      </dgm:t>
    </dgm:pt>
    <dgm:pt modelId="{24C0D720-963B-4DCF-B31A-620C1B83EA6B}" type="parTrans" cxnId="{B58CD123-582C-4CFF-9BFD-DAD05F9E584F}">
      <dgm:prSet/>
      <dgm:spPr/>
      <dgm:t>
        <a:bodyPr/>
        <a:lstStyle/>
        <a:p>
          <a:endParaRPr lang="en-US" sz="2800"/>
        </a:p>
      </dgm:t>
    </dgm:pt>
    <dgm:pt modelId="{C1332DE3-DE89-41B7-A6EE-1C6C02451936}" type="sibTrans" cxnId="{B58CD123-582C-4CFF-9BFD-DAD05F9E584F}">
      <dgm:prSet/>
      <dgm:spPr/>
      <dgm:t>
        <a:bodyPr/>
        <a:lstStyle/>
        <a:p>
          <a:endParaRPr lang="en-US" sz="2800"/>
        </a:p>
      </dgm:t>
    </dgm:pt>
    <dgm:pt modelId="{F24137BD-3D94-4610-87CA-75B82515A8ED}">
      <dgm:prSet custT="1"/>
      <dgm:spPr/>
      <dgm:t>
        <a:bodyPr/>
        <a:lstStyle/>
        <a:p>
          <a:r>
            <a:rPr lang="en-US" sz="2400" dirty="0"/>
            <a:t>Confirm, confirm, confirm.</a:t>
          </a:r>
        </a:p>
      </dgm:t>
    </dgm:pt>
    <dgm:pt modelId="{7D928D4E-0265-488E-8FE5-3BDB6226CC89}" type="parTrans" cxnId="{8ED251F4-2C5E-4D3C-B3DB-5E975E53D8C1}">
      <dgm:prSet/>
      <dgm:spPr/>
      <dgm:t>
        <a:bodyPr/>
        <a:lstStyle/>
        <a:p>
          <a:endParaRPr lang="en-US" sz="2800"/>
        </a:p>
      </dgm:t>
    </dgm:pt>
    <dgm:pt modelId="{6D4C28A3-1B78-407C-9BA5-5CB9F3BFA0EB}" type="sibTrans" cxnId="{8ED251F4-2C5E-4D3C-B3DB-5E975E53D8C1}">
      <dgm:prSet/>
      <dgm:spPr/>
      <dgm:t>
        <a:bodyPr/>
        <a:lstStyle/>
        <a:p>
          <a:endParaRPr lang="en-US" sz="2800"/>
        </a:p>
      </dgm:t>
    </dgm:pt>
    <dgm:pt modelId="{E598BF63-C526-4D95-BBD9-436BFC21BB50}">
      <dgm:prSet custT="1"/>
      <dgm:spPr/>
      <dgm:t>
        <a:bodyPr/>
        <a:lstStyle/>
        <a:p>
          <a:endParaRPr lang="en-US" sz="1100" dirty="0"/>
        </a:p>
      </dgm:t>
    </dgm:pt>
    <dgm:pt modelId="{2865E75D-E408-41B7-A6EB-E984EAB5B721}" type="parTrans" cxnId="{751E5B58-4853-4BAC-8721-262359CD1582}">
      <dgm:prSet/>
      <dgm:spPr/>
      <dgm:t>
        <a:bodyPr/>
        <a:lstStyle/>
        <a:p>
          <a:endParaRPr lang="en-US" sz="2800"/>
        </a:p>
      </dgm:t>
    </dgm:pt>
    <dgm:pt modelId="{6CDCDDBD-C590-4D46-9D95-C81839101D52}" type="sibTrans" cxnId="{751E5B58-4853-4BAC-8721-262359CD1582}">
      <dgm:prSet/>
      <dgm:spPr/>
      <dgm:t>
        <a:bodyPr/>
        <a:lstStyle/>
        <a:p>
          <a:endParaRPr lang="en-US" sz="2800"/>
        </a:p>
      </dgm:t>
    </dgm:pt>
    <dgm:pt modelId="{1D0E61CD-A72E-4AF0-AD55-77B01C53A929}">
      <dgm:prSet custT="1"/>
      <dgm:spPr/>
      <dgm:t>
        <a:bodyPr/>
        <a:lstStyle/>
        <a:p>
          <a:r>
            <a:rPr lang="en-US" sz="2400" dirty="0"/>
            <a:t>Practice active listening.</a:t>
          </a:r>
        </a:p>
      </dgm:t>
    </dgm:pt>
    <dgm:pt modelId="{99760446-0A48-45EE-8312-B81CCE796190}" type="parTrans" cxnId="{AED6F161-F5E1-49F2-ACDB-0D1DDA5B28BF}">
      <dgm:prSet/>
      <dgm:spPr/>
      <dgm:t>
        <a:bodyPr/>
        <a:lstStyle/>
        <a:p>
          <a:endParaRPr lang="en-US" sz="2800"/>
        </a:p>
      </dgm:t>
    </dgm:pt>
    <dgm:pt modelId="{086976F8-96E8-497A-BA4B-FB721EDDB23E}" type="sibTrans" cxnId="{AED6F161-F5E1-49F2-ACDB-0D1DDA5B28BF}">
      <dgm:prSet/>
      <dgm:spPr/>
      <dgm:t>
        <a:bodyPr/>
        <a:lstStyle/>
        <a:p>
          <a:endParaRPr lang="en-US" sz="2800"/>
        </a:p>
      </dgm:t>
    </dgm:pt>
    <dgm:pt modelId="{09BCFAA3-0DED-462F-A5A6-97F0ED92FC19}">
      <dgm:prSet custT="1"/>
      <dgm:spPr/>
      <dgm:t>
        <a:bodyPr/>
        <a:lstStyle/>
        <a:p>
          <a:endParaRPr lang="en-US" sz="1100" dirty="0"/>
        </a:p>
      </dgm:t>
    </dgm:pt>
    <dgm:pt modelId="{0ADAF154-5A20-4F85-9776-428E1F104DDE}" type="parTrans" cxnId="{08DF552A-DF47-4837-A728-9658389D6C88}">
      <dgm:prSet/>
      <dgm:spPr/>
      <dgm:t>
        <a:bodyPr/>
        <a:lstStyle/>
        <a:p>
          <a:endParaRPr lang="en-US" sz="2800"/>
        </a:p>
      </dgm:t>
    </dgm:pt>
    <dgm:pt modelId="{923183C2-9D8D-4F59-BF0C-07533532D5AC}" type="sibTrans" cxnId="{08DF552A-DF47-4837-A728-9658389D6C88}">
      <dgm:prSet/>
      <dgm:spPr/>
      <dgm:t>
        <a:bodyPr/>
        <a:lstStyle/>
        <a:p>
          <a:endParaRPr lang="en-US" sz="2800"/>
        </a:p>
      </dgm:t>
    </dgm:pt>
    <dgm:pt modelId="{9DEF27B2-A305-4166-9257-E29A17A6681A}">
      <dgm:prSet custT="1"/>
      <dgm:spPr/>
      <dgm:t>
        <a:bodyPr/>
        <a:lstStyle/>
        <a:p>
          <a:r>
            <a:rPr lang="en-US" sz="2400" dirty="0"/>
            <a:t>Focus on business requirements, not tools.</a:t>
          </a:r>
        </a:p>
      </dgm:t>
    </dgm:pt>
    <dgm:pt modelId="{E68B35D3-511A-40EE-AE70-726DC71D514D}" type="parTrans" cxnId="{1109F13D-555B-44F1-BA38-59953E9E39E9}">
      <dgm:prSet/>
      <dgm:spPr/>
      <dgm:t>
        <a:bodyPr/>
        <a:lstStyle/>
        <a:p>
          <a:endParaRPr lang="en-US" sz="2800"/>
        </a:p>
      </dgm:t>
    </dgm:pt>
    <dgm:pt modelId="{0A49213C-6B42-4500-81DA-6B7C265121CD}" type="sibTrans" cxnId="{1109F13D-555B-44F1-BA38-59953E9E39E9}">
      <dgm:prSet/>
      <dgm:spPr/>
      <dgm:t>
        <a:bodyPr/>
        <a:lstStyle/>
        <a:p>
          <a:endParaRPr lang="en-US" sz="2800"/>
        </a:p>
      </dgm:t>
    </dgm:pt>
    <dgm:pt modelId="{CCA6B127-7555-4566-99DE-BA6EB75FEED4}">
      <dgm:prSet custT="1"/>
      <dgm:spPr/>
      <dgm:t>
        <a:bodyPr/>
        <a:lstStyle/>
        <a:p>
          <a:endParaRPr lang="en-US" sz="1100" dirty="0"/>
        </a:p>
      </dgm:t>
    </dgm:pt>
    <dgm:pt modelId="{2472C902-5448-402F-BB0D-A83B52CA2B10}" type="parTrans" cxnId="{57642A04-D56E-4D5D-A8E5-D55E9294897E}">
      <dgm:prSet/>
      <dgm:spPr/>
      <dgm:t>
        <a:bodyPr/>
        <a:lstStyle/>
        <a:p>
          <a:endParaRPr lang="en-US" sz="2800"/>
        </a:p>
      </dgm:t>
    </dgm:pt>
    <dgm:pt modelId="{3B6B72C3-DD1F-4C84-BECB-85260CD08CC3}" type="sibTrans" cxnId="{57642A04-D56E-4D5D-A8E5-D55E9294897E}">
      <dgm:prSet/>
      <dgm:spPr/>
      <dgm:t>
        <a:bodyPr/>
        <a:lstStyle/>
        <a:p>
          <a:endParaRPr lang="en-US" sz="2800"/>
        </a:p>
      </dgm:t>
    </dgm:pt>
    <dgm:pt modelId="{E0F50183-8434-4D69-94FF-13CBE59ABABF}">
      <dgm:prSet custT="1"/>
      <dgm:spPr/>
      <dgm:t>
        <a:bodyPr/>
        <a:lstStyle/>
        <a:p>
          <a:r>
            <a:rPr lang="en-US" sz="2400" dirty="0"/>
            <a:t>Prioritize your product features.</a:t>
          </a:r>
        </a:p>
      </dgm:t>
    </dgm:pt>
    <dgm:pt modelId="{A4EE1088-B795-40F1-B23F-56A8BB83A3F7}" type="parTrans" cxnId="{A4AF9164-D95A-45B3-8F0C-EFD3CC6EAD80}">
      <dgm:prSet/>
      <dgm:spPr/>
      <dgm:t>
        <a:bodyPr/>
        <a:lstStyle/>
        <a:p>
          <a:endParaRPr lang="en-US" sz="2800"/>
        </a:p>
      </dgm:t>
    </dgm:pt>
    <dgm:pt modelId="{106C66DD-FA0A-461F-9BB7-AB4A0670A991}" type="sibTrans" cxnId="{A4AF9164-D95A-45B3-8F0C-EFD3CC6EAD80}">
      <dgm:prSet/>
      <dgm:spPr/>
      <dgm:t>
        <a:bodyPr/>
        <a:lstStyle/>
        <a:p>
          <a:endParaRPr lang="en-US" sz="2800"/>
        </a:p>
      </dgm:t>
    </dgm:pt>
    <dgm:pt modelId="{D0E0EB93-ABB9-4C88-963E-14378B7A6E3D}">
      <dgm:prSet custT="1"/>
      <dgm:spPr/>
      <dgm:t>
        <a:bodyPr/>
        <a:lstStyle/>
        <a:p>
          <a:endParaRPr lang="en-US" sz="1100" dirty="0"/>
        </a:p>
      </dgm:t>
    </dgm:pt>
    <dgm:pt modelId="{47E837E8-98F8-4F14-90C7-CE16D3AA2DAD}" type="parTrans" cxnId="{730CAD56-3108-437E-A174-41908EE4E5A2}">
      <dgm:prSet/>
      <dgm:spPr/>
      <dgm:t>
        <a:bodyPr/>
        <a:lstStyle/>
        <a:p>
          <a:endParaRPr lang="en-US" sz="2800"/>
        </a:p>
      </dgm:t>
    </dgm:pt>
    <dgm:pt modelId="{0D98E9CF-728E-4CAB-AF8D-1B259746E081}" type="sibTrans" cxnId="{730CAD56-3108-437E-A174-41908EE4E5A2}">
      <dgm:prSet/>
      <dgm:spPr/>
      <dgm:t>
        <a:bodyPr/>
        <a:lstStyle/>
        <a:p>
          <a:endParaRPr lang="en-US" sz="2800"/>
        </a:p>
      </dgm:t>
    </dgm:pt>
    <dgm:pt modelId="{3A8088BD-DE6E-4EB2-8395-95B76AFE1925}">
      <dgm:prSet custT="1"/>
      <dgm:spPr/>
      <dgm:t>
        <a:bodyPr/>
        <a:lstStyle/>
        <a:p>
          <a:r>
            <a:rPr lang="en-US" sz="2400" dirty="0"/>
            <a:t>Remember that you didn’t get everything.</a:t>
          </a:r>
        </a:p>
      </dgm:t>
    </dgm:pt>
    <dgm:pt modelId="{0EBF75B3-7552-44B2-9E6C-D747B5B3D672}" type="parTrans" cxnId="{84CDCA5B-0CA7-425A-81E8-AC6EBA8F7AC2}">
      <dgm:prSet/>
      <dgm:spPr/>
      <dgm:t>
        <a:bodyPr/>
        <a:lstStyle/>
        <a:p>
          <a:endParaRPr lang="en-US" sz="2800"/>
        </a:p>
      </dgm:t>
    </dgm:pt>
    <dgm:pt modelId="{E3F0F101-4689-468D-81A7-CF042C01A3D7}" type="sibTrans" cxnId="{84CDCA5B-0CA7-425A-81E8-AC6EBA8F7AC2}">
      <dgm:prSet/>
      <dgm:spPr/>
      <dgm:t>
        <a:bodyPr/>
        <a:lstStyle/>
        <a:p>
          <a:endParaRPr lang="en-US" sz="2800"/>
        </a:p>
      </dgm:t>
    </dgm:pt>
    <dgm:pt modelId="{3B15DEA9-B185-4549-BFF3-A29C326AC059}" type="pres">
      <dgm:prSet presAssocID="{3283EFE6-DAD6-480A-AB46-277A90D6AED1}" presName="linearFlow" presStyleCnt="0">
        <dgm:presLayoutVars>
          <dgm:dir/>
          <dgm:animLvl val="lvl"/>
          <dgm:resizeHandles val="exact"/>
        </dgm:presLayoutVars>
      </dgm:prSet>
      <dgm:spPr/>
    </dgm:pt>
    <dgm:pt modelId="{09BF2D7C-D048-4ECE-B5E4-9201D87FBCF3}" type="pres">
      <dgm:prSet presAssocID="{1122E751-49C9-4D65-B6BC-22372419F1CD}" presName="composite" presStyleCnt="0"/>
      <dgm:spPr/>
    </dgm:pt>
    <dgm:pt modelId="{0E7A8012-AEB6-4C60-91B4-82F6B03E282A}" type="pres">
      <dgm:prSet presAssocID="{1122E751-49C9-4D65-B6BC-22372419F1CD}" presName="parentText" presStyleLbl="alignNode1" presStyleIdx="0" presStyleCnt="5">
        <dgm:presLayoutVars>
          <dgm:chMax val="1"/>
          <dgm:bulletEnabled val="1"/>
        </dgm:presLayoutVars>
      </dgm:prSet>
      <dgm:spPr/>
    </dgm:pt>
    <dgm:pt modelId="{0F369FBD-309C-4BCD-887D-A44A0AC7D458}" type="pres">
      <dgm:prSet presAssocID="{1122E751-49C9-4D65-B6BC-22372419F1CD}" presName="descendantText" presStyleLbl="alignAcc1" presStyleIdx="0" presStyleCnt="5">
        <dgm:presLayoutVars>
          <dgm:bulletEnabled val="1"/>
        </dgm:presLayoutVars>
      </dgm:prSet>
      <dgm:spPr/>
    </dgm:pt>
    <dgm:pt modelId="{E96D3B97-2FAF-43FB-AF18-0F8DDF8CD6E9}" type="pres">
      <dgm:prSet presAssocID="{C1332DE3-DE89-41B7-A6EE-1C6C02451936}" presName="sp" presStyleCnt="0"/>
      <dgm:spPr/>
    </dgm:pt>
    <dgm:pt modelId="{36ED1AA7-F41E-44AA-AD22-5E58A40D71BD}" type="pres">
      <dgm:prSet presAssocID="{E598BF63-C526-4D95-BBD9-436BFC21BB50}" presName="composite" presStyleCnt="0"/>
      <dgm:spPr/>
    </dgm:pt>
    <dgm:pt modelId="{DC12A64A-0694-47D8-9142-B33B271F8A32}" type="pres">
      <dgm:prSet presAssocID="{E598BF63-C526-4D95-BBD9-436BFC21BB50}" presName="parentText" presStyleLbl="alignNode1" presStyleIdx="1" presStyleCnt="5">
        <dgm:presLayoutVars>
          <dgm:chMax val="1"/>
          <dgm:bulletEnabled val="1"/>
        </dgm:presLayoutVars>
      </dgm:prSet>
      <dgm:spPr/>
    </dgm:pt>
    <dgm:pt modelId="{5C6646BB-887F-4D0E-A855-710A9932F48F}" type="pres">
      <dgm:prSet presAssocID="{E598BF63-C526-4D95-BBD9-436BFC21BB50}" presName="descendantText" presStyleLbl="alignAcc1" presStyleIdx="1" presStyleCnt="5">
        <dgm:presLayoutVars>
          <dgm:bulletEnabled val="1"/>
        </dgm:presLayoutVars>
      </dgm:prSet>
      <dgm:spPr/>
    </dgm:pt>
    <dgm:pt modelId="{7479DA6D-5C3D-40B5-A055-DD0BA4E02CF3}" type="pres">
      <dgm:prSet presAssocID="{6CDCDDBD-C590-4D46-9D95-C81839101D52}" presName="sp" presStyleCnt="0"/>
      <dgm:spPr/>
    </dgm:pt>
    <dgm:pt modelId="{44DEC382-030B-4730-94DD-D9B292F46688}" type="pres">
      <dgm:prSet presAssocID="{09BCFAA3-0DED-462F-A5A6-97F0ED92FC19}" presName="composite" presStyleCnt="0"/>
      <dgm:spPr/>
    </dgm:pt>
    <dgm:pt modelId="{06C0AEE5-0F0A-4DC5-A92B-2D13D153EA76}" type="pres">
      <dgm:prSet presAssocID="{09BCFAA3-0DED-462F-A5A6-97F0ED92FC19}" presName="parentText" presStyleLbl="alignNode1" presStyleIdx="2" presStyleCnt="5" custLinFactNeighborX="0">
        <dgm:presLayoutVars>
          <dgm:chMax val="1"/>
          <dgm:bulletEnabled val="1"/>
        </dgm:presLayoutVars>
      </dgm:prSet>
      <dgm:spPr/>
    </dgm:pt>
    <dgm:pt modelId="{6D7B1DDD-13B8-427C-9AE5-57B073DA4F87}" type="pres">
      <dgm:prSet presAssocID="{09BCFAA3-0DED-462F-A5A6-97F0ED92FC19}" presName="descendantText" presStyleLbl="alignAcc1" presStyleIdx="2" presStyleCnt="5">
        <dgm:presLayoutVars>
          <dgm:bulletEnabled val="1"/>
        </dgm:presLayoutVars>
      </dgm:prSet>
      <dgm:spPr/>
    </dgm:pt>
    <dgm:pt modelId="{791E4441-6B7D-4B74-9A78-BC2D6F0ADF05}" type="pres">
      <dgm:prSet presAssocID="{923183C2-9D8D-4F59-BF0C-07533532D5AC}" presName="sp" presStyleCnt="0"/>
      <dgm:spPr/>
    </dgm:pt>
    <dgm:pt modelId="{0ED0FBBB-288E-4A82-BB67-17C0C4C9042B}" type="pres">
      <dgm:prSet presAssocID="{CCA6B127-7555-4566-99DE-BA6EB75FEED4}" presName="composite" presStyleCnt="0"/>
      <dgm:spPr/>
    </dgm:pt>
    <dgm:pt modelId="{876C30EC-76D1-4990-B2F0-DEF08E0D570E}" type="pres">
      <dgm:prSet presAssocID="{CCA6B127-7555-4566-99DE-BA6EB75FEED4}" presName="parentText" presStyleLbl="alignNode1" presStyleIdx="3" presStyleCnt="5">
        <dgm:presLayoutVars>
          <dgm:chMax val="1"/>
          <dgm:bulletEnabled val="1"/>
        </dgm:presLayoutVars>
      </dgm:prSet>
      <dgm:spPr/>
    </dgm:pt>
    <dgm:pt modelId="{6C3B09F2-4D59-46FD-8C90-A418912571D0}" type="pres">
      <dgm:prSet presAssocID="{CCA6B127-7555-4566-99DE-BA6EB75FEED4}" presName="descendantText" presStyleLbl="alignAcc1" presStyleIdx="3" presStyleCnt="5">
        <dgm:presLayoutVars>
          <dgm:bulletEnabled val="1"/>
        </dgm:presLayoutVars>
      </dgm:prSet>
      <dgm:spPr/>
    </dgm:pt>
    <dgm:pt modelId="{BE6C80B8-B400-4FC0-B64C-BF6AB7C4DFBB}" type="pres">
      <dgm:prSet presAssocID="{3B6B72C3-DD1F-4C84-BECB-85260CD08CC3}" presName="sp" presStyleCnt="0"/>
      <dgm:spPr/>
    </dgm:pt>
    <dgm:pt modelId="{16F4F91A-72F9-4818-9C96-DF5F72F638DF}" type="pres">
      <dgm:prSet presAssocID="{D0E0EB93-ABB9-4C88-963E-14378B7A6E3D}" presName="composite" presStyleCnt="0"/>
      <dgm:spPr/>
    </dgm:pt>
    <dgm:pt modelId="{9F13D5E5-F264-44EE-AAE9-CD93DCE77471}" type="pres">
      <dgm:prSet presAssocID="{D0E0EB93-ABB9-4C88-963E-14378B7A6E3D}" presName="parentText" presStyleLbl="alignNode1" presStyleIdx="4" presStyleCnt="5">
        <dgm:presLayoutVars>
          <dgm:chMax val="1"/>
          <dgm:bulletEnabled val="1"/>
        </dgm:presLayoutVars>
      </dgm:prSet>
      <dgm:spPr/>
    </dgm:pt>
    <dgm:pt modelId="{F8D1E1A4-41B4-4DCD-AC10-4D3C6C4F63EA}" type="pres">
      <dgm:prSet presAssocID="{D0E0EB93-ABB9-4C88-963E-14378B7A6E3D}" presName="descendantText" presStyleLbl="alignAcc1" presStyleIdx="4" presStyleCnt="5">
        <dgm:presLayoutVars>
          <dgm:bulletEnabled val="1"/>
        </dgm:presLayoutVars>
      </dgm:prSet>
      <dgm:spPr/>
    </dgm:pt>
  </dgm:ptLst>
  <dgm:cxnLst>
    <dgm:cxn modelId="{57642A04-D56E-4D5D-A8E5-D55E9294897E}" srcId="{3283EFE6-DAD6-480A-AB46-277A90D6AED1}" destId="{CCA6B127-7555-4566-99DE-BA6EB75FEED4}" srcOrd="3" destOrd="0" parTransId="{2472C902-5448-402F-BB0D-A83B52CA2B10}" sibTransId="{3B6B72C3-DD1F-4C84-BECB-85260CD08CC3}"/>
    <dgm:cxn modelId="{246F1613-2C6A-4D1F-8572-5316D6254711}" type="presOf" srcId="{F24137BD-3D94-4610-87CA-75B82515A8ED}" destId="{0F369FBD-309C-4BCD-887D-A44A0AC7D458}" srcOrd="0" destOrd="0" presId="urn:microsoft.com/office/officeart/2005/8/layout/chevron2"/>
    <dgm:cxn modelId="{04DB5E1B-F37C-4509-8487-8260C07C6C89}" type="presOf" srcId="{E598BF63-C526-4D95-BBD9-436BFC21BB50}" destId="{DC12A64A-0694-47D8-9142-B33B271F8A32}" srcOrd="0" destOrd="0" presId="urn:microsoft.com/office/officeart/2005/8/layout/chevron2"/>
    <dgm:cxn modelId="{B58CD123-582C-4CFF-9BFD-DAD05F9E584F}" srcId="{3283EFE6-DAD6-480A-AB46-277A90D6AED1}" destId="{1122E751-49C9-4D65-B6BC-22372419F1CD}" srcOrd="0" destOrd="0" parTransId="{24C0D720-963B-4DCF-B31A-620C1B83EA6B}" sibTransId="{C1332DE3-DE89-41B7-A6EE-1C6C02451936}"/>
    <dgm:cxn modelId="{08DF552A-DF47-4837-A728-9658389D6C88}" srcId="{3283EFE6-DAD6-480A-AB46-277A90D6AED1}" destId="{09BCFAA3-0DED-462F-A5A6-97F0ED92FC19}" srcOrd="2" destOrd="0" parTransId="{0ADAF154-5A20-4F85-9776-428E1F104DDE}" sibTransId="{923183C2-9D8D-4F59-BF0C-07533532D5AC}"/>
    <dgm:cxn modelId="{CA6DF439-EA76-4AE5-BAB4-3E05F86CD3C8}" type="presOf" srcId="{3283EFE6-DAD6-480A-AB46-277A90D6AED1}" destId="{3B15DEA9-B185-4549-BFF3-A29C326AC059}" srcOrd="0" destOrd="0" presId="urn:microsoft.com/office/officeart/2005/8/layout/chevron2"/>
    <dgm:cxn modelId="{1109F13D-555B-44F1-BA38-59953E9E39E9}" srcId="{09BCFAA3-0DED-462F-A5A6-97F0ED92FC19}" destId="{9DEF27B2-A305-4166-9257-E29A17A6681A}" srcOrd="0" destOrd="0" parTransId="{E68B35D3-511A-40EE-AE70-726DC71D514D}" sibTransId="{0A49213C-6B42-4500-81DA-6B7C265121CD}"/>
    <dgm:cxn modelId="{84CDCA5B-0CA7-425A-81E8-AC6EBA8F7AC2}" srcId="{D0E0EB93-ABB9-4C88-963E-14378B7A6E3D}" destId="{3A8088BD-DE6E-4EB2-8395-95B76AFE1925}" srcOrd="0" destOrd="0" parTransId="{0EBF75B3-7552-44B2-9E6C-D747B5B3D672}" sibTransId="{E3F0F101-4689-468D-81A7-CF042C01A3D7}"/>
    <dgm:cxn modelId="{AED6F161-F5E1-49F2-ACDB-0D1DDA5B28BF}" srcId="{E598BF63-C526-4D95-BBD9-436BFC21BB50}" destId="{1D0E61CD-A72E-4AF0-AD55-77B01C53A929}" srcOrd="0" destOrd="0" parTransId="{99760446-0A48-45EE-8312-B81CCE796190}" sibTransId="{086976F8-96E8-497A-BA4B-FB721EDDB23E}"/>
    <dgm:cxn modelId="{A4AF9164-D95A-45B3-8F0C-EFD3CC6EAD80}" srcId="{CCA6B127-7555-4566-99DE-BA6EB75FEED4}" destId="{E0F50183-8434-4D69-94FF-13CBE59ABABF}" srcOrd="0" destOrd="0" parTransId="{A4EE1088-B795-40F1-B23F-56A8BB83A3F7}" sibTransId="{106C66DD-FA0A-461F-9BB7-AB4A0670A991}"/>
    <dgm:cxn modelId="{7978B96A-2451-42E5-994A-9CC2AA15FEFF}" type="presOf" srcId="{9DEF27B2-A305-4166-9257-E29A17A6681A}" destId="{6D7B1DDD-13B8-427C-9AE5-57B073DA4F87}" srcOrd="0" destOrd="0" presId="urn:microsoft.com/office/officeart/2005/8/layout/chevron2"/>
    <dgm:cxn modelId="{730CAD56-3108-437E-A174-41908EE4E5A2}" srcId="{3283EFE6-DAD6-480A-AB46-277A90D6AED1}" destId="{D0E0EB93-ABB9-4C88-963E-14378B7A6E3D}" srcOrd="4" destOrd="0" parTransId="{47E837E8-98F8-4F14-90C7-CE16D3AA2DAD}" sibTransId="{0D98E9CF-728E-4CAB-AF8D-1B259746E081}"/>
    <dgm:cxn modelId="{751E5B58-4853-4BAC-8721-262359CD1582}" srcId="{3283EFE6-DAD6-480A-AB46-277A90D6AED1}" destId="{E598BF63-C526-4D95-BBD9-436BFC21BB50}" srcOrd="1" destOrd="0" parTransId="{2865E75D-E408-41B7-A6EB-E984EAB5B721}" sibTransId="{6CDCDDBD-C590-4D46-9D95-C81839101D52}"/>
    <dgm:cxn modelId="{AB20BF7C-4F9C-4F75-9D85-DE4E4DBB564B}" type="presOf" srcId="{09BCFAA3-0DED-462F-A5A6-97F0ED92FC19}" destId="{06C0AEE5-0F0A-4DC5-A92B-2D13D153EA76}" srcOrd="0" destOrd="0" presId="urn:microsoft.com/office/officeart/2005/8/layout/chevron2"/>
    <dgm:cxn modelId="{B0101A95-2684-43F6-9CEA-642C99D3290D}" type="presOf" srcId="{3A8088BD-DE6E-4EB2-8395-95B76AFE1925}" destId="{F8D1E1A4-41B4-4DCD-AC10-4D3C6C4F63EA}" srcOrd="0" destOrd="0" presId="urn:microsoft.com/office/officeart/2005/8/layout/chevron2"/>
    <dgm:cxn modelId="{293AC99B-5A44-4894-BCE5-351B6EEEB30A}" type="presOf" srcId="{1122E751-49C9-4D65-B6BC-22372419F1CD}" destId="{0E7A8012-AEB6-4C60-91B4-82F6B03E282A}" srcOrd="0" destOrd="0" presId="urn:microsoft.com/office/officeart/2005/8/layout/chevron2"/>
    <dgm:cxn modelId="{269541AB-80C1-4B17-997D-26D31E5D77AA}" type="presOf" srcId="{CCA6B127-7555-4566-99DE-BA6EB75FEED4}" destId="{876C30EC-76D1-4990-B2F0-DEF08E0D570E}" srcOrd="0" destOrd="0" presId="urn:microsoft.com/office/officeart/2005/8/layout/chevron2"/>
    <dgm:cxn modelId="{ED1F82AB-CE3B-45E5-A2A3-6B5CA6041439}" type="presOf" srcId="{E0F50183-8434-4D69-94FF-13CBE59ABABF}" destId="{6C3B09F2-4D59-46FD-8C90-A418912571D0}" srcOrd="0" destOrd="0" presId="urn:microsoft.com/office/officeart/2005/8/layout/chevron2"/>
    <dgm:cxn modelId="{877E40D9-65F0-4789-88BB-C207D4AD7092}" type="presOf" srcId="{1D0E61CD-A72E-4AF0-AD55-77B01C53A929}" destId="{5C6646BB-887F-4D0E-A855-710A9932F48F}" srcOrd="0" destOrd="0" presId="urn:microsoft.com/office/officeart/2005/8/layout/chevron2"/>
    <dgm:cxn modelId="{284174F2-2B47-4277-8878-DE6438AEEEA1}" type="presOf" srcId="{D0E0EB93-ABB9-4C88-963E-14378B7A6E3D}" destId="{9F13D5E5-F264-44EE-AAE9-CD93DCE77471}" srcOrd="0" destOrd="0" presId="urn:microsoft.com/office/officeart/2005/8/layout/chevron2"/>
    <dgm:cxn modelId="{8ED251F4-2C5E-4D3C-B3DB-5E975E53D8C1}" srcId="{1122E751-49C9-4D65-B6BC-22372419F1CD}" destId="{F24137BD-3D94-4610-87CA-75B82515A8ED}" srcOrd="0" destOrd="0" parTransId="{7D928D4E-0265-488E-8FE5-3BDB6226CC89}" sibTransId="{6D4C28A3-1B78-407C-9BA5-5CB9F3BFA0EB}"/>
    <dgm:cxn modelId="{058B44AF-21C8-4A31-857C-58F81228E5AF}" type="presParOf" srcId="{3B15DEA9-B185-4549-BFF3-A29C326AC059}" destId="{09BF2D7C-D048-4ECE-B5E4-9201D87FBCF3}" srcOrd="0" destOrd="0" presId="urn:microsoft.com/office/officeart/2005/8/layout/chevron2"/>
    <dgm:cxn modelId="{415CF379-2870-4F8A-8611-F0287AD69EF3}" type="presParOf" srcId="{09BF2D7C-D048-4ECE-B5E4-9201D87FBCF3}" destId="{0E7A8012-AEB6-4C60-91B4-82F6B03E282A}" srcOrd="0" destOrd="0" presId="urn:microsoft.com/office/officeart/2005/8/layout/chevron2"/>
    <dgm:cxn modelId="{E8018853-8808-43FC-B023-32E08C92284A}" type="presParOf" srcId="{09BF2D7C-D048-4ECE-B5E4-9201D87FBCF3}" destId="{0F369FBD-309C-4BCD-887D-A44A0AC7D458}" srcOrd="1" destOrd="0" presId="urn:microsoft.com/office/officeart/2005/8/layout/chevron2"/>
    <dgm:cxn modelId="{D0D60A26-6FD5-41B1-9EC7-F7145B32B854}" type="presParOf" srcId="{3B15DEA9-B185-4549-BFF3-A29C326AC059}" destId="{E96D3B97-2FAF-43FB-AF18-0F8DDF8CD6E9}" srcOrd="1" destOrd="0" presId="urn:microsoft.com/office/officeart/2005/8/layout/chevron2"/>
    <dgm:cxn modelId="{0ADB66A7-E7C4-4D4A-8DF8-AC41B6737635}" type="presParOf" srcId="{3B15DEA9-B185-4549-BFF3-A29C326AC059}" destId="{36ED1AA7-F41E-44AA-AD22-5E58A40D71BD}" srcOrd="2" destOrd="0" presId="urn:microsoft.com/office/officeart/2005/8/layout/chevron2"/>
    <dgm:cxn modelId="{5989B1EB-F6E4-427B-9658-31CCBC5C2D79}" type="presParOf" srcId="{36ED1AA7-F41E-44AA-AD22-5E58A40D71BD}" destId="{DC12A64A-0694-47D8-9142-B33B271F8A32}" srcOrd="0" destOrd="0" presId="urn:microsoft.com/office/officeart/2005/8/layout/chevron2"/>
    <dgm:cxn modelId="{51BB829D-C5F0-4424-A039-212B56A7D6EC}" type="presParOf" srcId="{36ED1AA7-F41E-44AA-AD22-5E58A40D71BD}" destId="{5C6646BB-887F-4D0E-A855-710A9932F48F}" srcOrd="1" destOrd="0" presId="urn:microsoft.com/office/officeart/2005/8/layout/chevron2"/>
    <dgm:cxn modelId="{6C37ED77-EA93-4D2D-9F02-10FCD6082612}" type="presParOf" srcId="{3B15DEA9-B185-4549-BFF3-A29C326AC059}" destId="{7479DA6D-5C3D-40B5-A055-DD0BA4E02CF3}" srcOrd="3" destOrd="0" presId="urn:microsoft.com/office/officeart/2005/8/layout/chevron2"/>
    <dgm:cxn modelId="{6BDED7A9-D8D3-47D7-9176-656ACFF144F8}" type="presParOf" srcId="{3B15DEA9-B185-4549-BFF3-A29C326AC059}" destId="{44DEC382-030B-4730-94DD-D9B292F46688}" srcOrd="4" destOrd="0" presId="urn:microsoft.com/office/officeart/2005/8/layout/chevron2"/>
    <dgm:cxn modelId="{CF27C0DC-6DCE-4F6F-AA31-9A072E8D6BF6}" type="presParOf" srcId="{44DEC382-030B-4730-94DD-D9B292F46688}" destId="{06C0AEE5-0F0A-4DC5-A92B-2D13D153EA76}" srcOrd="0" destOrd="0" presId="urn:microsoft.com/office/officeart/2005/8/layout/chevron2"/>
    <dgm:cxn modelId="{EF2ACAA2-E3F6-473B-BAB2-59A097FCA519}" type="presParOf" srcId="{44DEC382-030B-4730-94DD-D9B292F46688}" destId="{6D7B1DDD-13B8-427C-9AE5-57B073DA4F87}" srcOrd="1" destOrd="0" presId="urn:microsoft.com/office/officeart/2005/8/layout/chevron2"/>
    <dgm:cxn modelId="{8BA3DE55-9536-4387-BADA-CC92CDEC5B03}" type="presParOf" srcId="{3B15DEA9-B185-4549-BFF3-A29C326AC059}" destId="{791E4441-6B7D-4B74-9A78-BC2D6F0ADF05}" srcOrd="5" destOrd="0" presId="urn:microsoft.com/office/officeart/2005/8/layout/chevron2"/>
    <dgm:cxn modelId="{AB39560F-7773-4E7E-B2C4-167237484618}" type="presParOf" srcId="{3B15DEA9-B185-4549-BFF3-A29C326AC059}" destId="{0ED0FBBB-288E-4A82-BB67-17C0C4C9042B}" srcOrd="6" destOrd="0" presId="urn:microsoft.com/office/officeart/2005/8/layout/chevron2"/>
    <dgm:cxn modelId="{AD1B71A2-D94A-41E5-966E-19BD42643413}" type="presParOf" srcId="{0ED0FBBB-288E-4A82-BB67-17C0C4C9042B}" destId="{876C30EC-76D1-4990-B2F0-DEF08E0D570E}" srcOrd="0" destOrd="0" presId="urn:microsoft.com/office/officeart/2005/8/layout/chevron2"/>
    <dgm:cxn modelId="{0D16CEE0-7A12-42C4-A161-184744BE3465}" type="presParOf" srcId="{0ED0FBBB-288E-4A82-BB67-17C0C4C9042B}" destId="{6C3B09F2-4D59-46FD-8C90-A418912571D0}" srcOrd="1" destOrd="0" presId="urn:microsoft.com/office/officeart/2005/8/layout/chevron2"/>
    <dgm:cxn modelId="{14631445-DDCD-4A52-8CF9-3EE8D25DD1D4}" type="presParOf" srcId="{3B15DEA9-B185-4549-BFF3-A29C326AC059}" destId="{BE6C80B8-B400-4FC0-B64C-BF6AB7C4DFBB}" srcOrd="7" destOrd="0" presId="urn:microsoft.com/office/officeart/2005/8/layout/chevron2"/>
    <dgm:cxn modelId="{443694BE-41D6-45F3-B17D-7148D9CB4882}" type="presParOf" srcId="{3B15DEA9-B185-4549-BFF3-A29C326AC059}" destId="{16F4F91A-72F9-4818-9C96-DF5F72F638DF}" srcOrd="8" destOrd="0" presId="urn:microsoft.com/office/officeart/2005/8/layout/chevron2"/>
    <dgm:cxn modelId="{B08A382B-CBAC-48F9-A029-D67ECE3642F4}" type="presParOf" srcId="{16F4F91A-72F9-4818-9C96-DF5F72F638DF}" destId="{9F13D5E5-F264-44EE-AAE9-CD93DCE77471}" srcOrd="0" destOrd="0" presId="urn:microsoft.com/office/officeart/2005/8/layout/chevron2"/>
    <dgm:cxn modelId="{4494261C-570F-4F94-A405-43458964BD0B}" type="presParOf" srcId="{16F4F91A-72F9-4818-9C96-DF5F72F638DF}" destId="{F8D1E1A4-41B4-4DCD-AC10-4D3C6C4F63EA}"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8FBAEB-C313-4CD2-86EF-AF5659F325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21F1882-DB59-44C3-849F-38FBD643BE6C}">
      <dgm:prSet custT="1"/>
      <dgm:spPr/>
      <dgm:t>
        <a:bodyPr/>
        <a:lstStyle/>
        <a:p>
          <a:r>
            <a:rPr lang="en-US" sz="3200" dirty="0"/>
            <a:t>Elicitation process:</a:t>
          </a:r>
        </a:p>
      </dgm:t>
    </dgm:pt>
    <dgm:pt modelId="{C6C2FD2F-DA7E-4B6C-A3D3-4AB1121CBA0F}" type="parTrans" cxnId="{924A0B59-6A1F-4D92-BB68-BB1DD48ABCA8}">
      <dgm:prSet/>
      <dgm:spPr/>
      <dgm:t>
        <a:bodyPr/>
        <a:lstStyle/>
        <a:p>
          <a:endParaRPr lang="en-US"/>
        </a:p>
      </dgm:t>
    </dgm:pt>
    <dgm:pt modelId="{C7A57145-1083-4528-9B57-BF53D4F347BC}" type="sibTrans" cxnId="{924A0B59-6A1F-4D92-BB68-BB1DD48ABCA8}">
      <dgm:prSet/>
      <dgm:spPr/>
      <dgm:t>
        <a:bodyPr/>
        <a:lstStyle/>
        <a:p>
          <a:endParaRPr lang="en-US"/>
        </a:p>
      </dgm:t>
    </dgm:pt>
    <dgm:pt modelId="{E6F86E2C-D917-4E0D-95FD-136FB1A55AEA}">
      <dgm:prSet custT="1"/>
      <dgm:spPr/>
      <dgm:t>
        <a:bodyPr/>
        <a:lstStyle/>
        <a:p>
          <a:r>
            <a:rPr lang="en-US" sz="2800" dirty="0"/>
            <a:t>Introduction </a:t>
          </a:r>
        </a:p>
      </dgm:t>
    </dgm:pt>
    <dgm:pt modelId="{719E84DF-C3DE-42E1-AC4A-7FDFCA6A8D2D}" type="parTrans" cxnId="{41A68CF9-7141-4212-A218-D6488DE8ADF8}">
      <dgm:prSet/>
      <dgm:spPr/>
      <dgm:t>
        <a:bodyPr/>
        <a:lstStyle/>
        <a:p>
          <a:endParaRPr lang="en-US"/>
        </a:p>
      </dgm:t>
    </dgm:pt>
    <dgm:pt modelId="{F83951AB-382A-4BC3-BA7E-7FDBFA845220}" type="sibTrans" cxnId="{41A68CF9-7141-4212-A218-D6488DE8ADF8}">
      <dgm:prSet/>
      <dgm:spPr/>
      <dgm:t>
        <a:bodyPr/>
        <a:lstStyle/>
        <a:p>
          <a:endParaRPr lang="en-US"/>
        </a:p>
      </dgm:t>
    </dgm:pt>
    <dgm:pt modelId="{97F46440-1790-40CD-84F2-557BCE8343E1}">
      <dgm:prSet custT="1"/>
      <dgm:spPr/>
      <dgm:t>
        <a:bodyPr/>
        <a:lstStyle/>
        <a:p>
          <a:r>
            <a:rPr lang="en-US" sz="2800" dirty="0"/>
            <a:t>Body </a:t>
          </a:r>
        </a:p>
      </dgm:t>
    </dgm:pt>
    <dgm:pt modelId="{F18B8B08-273B-4BC9-9E2F-2D8CD3D55190}" type="parTrans" cxnId="{1D6F5942-912B-43E3-A6B7-D21BCEAB834B}">
      <dgm:prSet/>
      <dgm:spPr/>
      <dgm:t>
        <a:bodyPr/>
        <a:lstStyle/>
        <a:p>
          <a:endParaRPr lang="en-US"/>
        </a:p>
      </dgm:t>
    </dgm:pt>
    <dgm:pt modelId="{086B621D-3245-4C58-9B3D-5EC8D43E188F}" type="sibTrans" cxnId="{1D6F5942-912B-43E3-A6B7-D21BCEAB834B}">
      <dgm:prSet/>
      <dgm:spPr/>
      <dgm:t>
        <a:bodyPr/>
        <a:lstStyle/>
        <a:p>
          <a:endParaRPr lang="en-US"/>
        </a:p>
      </dgm:t>
    </dgm:pt>
    <dgm:pt modelId="{F6FAFBE2-E8A1-4555-8ED5-B2FEBDFCA896}">
      <dgm:prSet custT="1"/>
      <dgm:spPr/>
      <dgm:t>
        <a:bodyPr/>
        <a:lstStyle/>
        <a:p>
          <a:r>
            <a:rPr lang="en-US" sz="2800" dirty="0"/>
            <a:t>Close </a:t>
          </a:r>
        </a:p>
      </dgm:t>
    </dgm:pt>
    <dgm:pt modelId="{E1574846-3552-4D12-B522-6984914DCC87}" type="parTrans" cxnId="{119B0327-B189-435E-BA8A-0562BDCC28DE}">
      <dgm:prSet/>
      <dgm:spPr/>
      <dgm:t>
        <a:bodyPr/>
        <a:lstStyle/>
        <a:p>
          <a:endParaRPr lang="en-US"/>
        </a:p>
      </dgm:t>
    </dgm:pt>
    <dgm:pt modelId="{1C4DB139-E494-470A-BEE2-9F5731605F9A}" type="sibTrans" cxnId="{119B0327-B189-435E-BA8A-0562BDCC28DE}">
      <dgm:prSet/>
      <dgm:spPr/>
      <dgm:t>
        <a:bodyPr/>
        <a:lstStyle/>
        <a:p>
          <a:endParaRPr lang="en-US"/>
        </a:p>
      </dgm:t>
    </dgm:pt>
    <dgm:pt modelId="{AB480D98-AC36-457F-B04A-5392D6EC94C4}">
      <dgm:prSet custT="1"/>
      <dgm:spPr/>
      <dgm:t>
        <a:bodyPr/>
        <a:lstStyle/>
        <a:p>
          <a:r>
            <a:rPr lang="en-US" sz="2800" dirty="0"/>
            <a:t>Follow-Up</a:t>
          </a:r>
        </a:p>
      </dgm:t>
    </dgm:pt>
    <dgm:pt modelId="{9FC2378D-0C37-4778-9651-C37BD8F7F3A3}" type="parTrans" cxnId="{6661C890-81E6-4F56-81D9-D0C9FD25DE28}">
      <dgm:prSet/>
      <dgm:spPr/>
      <dgm:t>
        <a:bodyPr/>
        <a:lstStyle/>
        <a:p>
          <a:endParaRPr lang="en-US"/>
        </a:p>
      </dgm:t>
    </dgm:pt>
    <dgm:pt modelId="{328379DE-77C5-42C0-8526-8E6371213F1F}" type="sibTrans" cxnId="{6661C890-81E6-4F56-81D9-D0C9FD25DE28}">
      <dgm:prSet/>
      <dgm:spPr/>
      <dgm:t>
        <a:bodyPr/>
        <a:lstStyle/>
        <a:p>
          <a:endParaRPr lang="en-US"/>
        </a:p>
      </dgm:t>
    </dgm:pt>
    <dgm:pt modelId="{369A0FC3-8C05-4CD6-88E4-31D931F47709}" type="pres">
      <dgm:prSet presAssocID="{818FBAEB-C313-4CD2-86EF-AF5659F325AC}" presName="linear" presStyleCnt="0">
        <dgm:presLayoutVars>
          <dgm:animLvl val="lvl"/>
          <dgm:resizeHandles val="exact"/>
        </dgm:presLayoutVars>
      </dgm:prSet>
      <dgm:spPr/>
    </dgm:pt>
    <dgm:pt modelId="{21AC4789-89D0-4B2B-A695-C9123A3410B0}" type="pres">
      <dgm:prSet presAssocID="{921F1882-DB59-44C3-849F-38FBD643BE6C}" presName="parentText" presStyleLbl="node1" presStyleIdx="0" presStyleCnt="1" custLinFactNeighborX="-5623" custLinFactNeighborY="-36287">
        <dgm:presLayoutVars>
          <dgm:chMax val="0"/>
          <dgm:bulletEnabled val="1"/>
        </dgm:presLayoutVars>
      </dgm:prSet>
      <dgm:spPr/>
    </dgm:pt>
    <dgm:pt modelId="{BFFA35EE-2033-4FBF-AD90-E5AC72C4F5C7}" type="pres">
      <dgm:prSet presAssocID="{921F1882-DB59-44C3-849F-38FBD643BE6C}" presName="childText" presStyleLbl="revTx" presStyleIdx="0" presStyleCnt="1">
        <dgm:presLayoutVars>
          <dgm:bulletEnabled val="1"/>
        </dgm:presLayoutVars>
      </dgm:prSet>
      <dgm:spPr/>
    </dgm:pt>
  </dgm:ptLst>
  <dgm:cxnLst>
    <dgm:cxn modelId="{119B0327-B189-435E-BA8A-0562BDCC28DE}" srcId="{921F1882-DB59-44C3-849F-38FBD643BE6C}" destId="{F6FAFBE2-E8A1-4555-8ED5-B2FEBDFCA896}" srcOrd="2" destOrd="0" parTransId="{E1574846-3552-4D12-B522-6984914DCC87}" sibTransId="{1C4DB139-E494-470A-BEE2-9F5731605F9A}"/>
    <dgm:cxn modelId="{4B74822D-8571-4C1C-965A-E15FD2C5D532}" type="presOf" srcId="{921F1882-DB59-44C3-849F-38FBD643BE6C}" destId="{21AC4789-89D0-4B2B-A695-C9123A3410B0}" srcOrd="0" destOrd="0" presId="urn:microsoft.com/office/officeart/2005/8/layout/vList2"/>
    <dgm:cxn modelId="{5923642F-4312-4D8C-9616-36DF72ED6F1D}" type="presOf" srcId="{818FBAEB-C313-4CD2-86EF-AF5659F325AC}" destId="{369A0FC3-8C05-4CD6-88E4-31D931F47709}" srcOrd="0" destOrd="0" presId="urn:microsoft.com/office/officeart/2005/8/layout/vList2"/>
    <dgm:cxn modelId="{1D6F5942-912B-43E3-A6B7-D21BCEAB834B}" srcId="{921F1882-DB59-44C3-849F-38FBD643BE6C}" destId="{97F46440-1790-40CD-84F2-557BCE8343E1}" srcOrd="1" destOrd="0" parTransId="{F18B8B08-273B-4BC9-9E2F-2D8CD3D55190}" sibTransId="{086B621D-3245-4C58-9B3D-5EC8D43E188F}"/>
    <dgm:cxn modelId="{5B1F0257-A38F-4C7C-B9F2-C7D33C839AF0}" type="presOf" srcId="{E6F86E2C-D917-4E0D-95FD-136FB1A55AEA}" destId="{BFFA35EE-2033-4FBF-AD90-E5AC72C4F5C7}" srcOrd="0" destOrd="0" presId="urn:microsoft.com/office/officeart/2005/8/layout/vList2"/>
    <dgm:cxn modelId="{924A0B59-6A1F-4D92-BB68-BB1DD48ABCA8}" srcId="{818FBAEB-C313-4CD2-86EF-AF5659F325AC}" destId="{921F1882-DB59-44C3-849F-38FBD643BE6C}" srcOrd="0" destOrd="0" parTransId="{C6C2FD2F-DA7E-4B6C-A3D3-4AB1121CBA0F}" sibTransId="{C7A57145-1083-4528-9B57-BF53D4F347BC}"/>
    <dgm:cxn modelId="{CDCA2E87-A076-4AEB-82BC-9C423321BB51}" type="presOf" srcId="{AB480D98-AC36-457F-B04A-5392D6EC94C4}" destId="{BFFA35EE-2033-4FBF-AD90-E5AC72C4F5C7}" srcOrd="0" destOrd="3" presId="urn:microsoft.com/office/officeart/2005/8/layout/vList2"/>
    <dgm:cxn modelId="{6661C890-81E6-4F56-81D9-D0C9FD25DE28}" srcId="{921F1882-DB59-44C3-849F-38FBD643BE6C}" destId="{AB480D98-AC36-457F-B04A-5392D6EC94C4}" srcOrd="3" destOrd="0" parTransId="{9FC2378D-0C37-4778-9651-C37BD8F7F3A3}" sibTransId="{328379DE-77C5-42C0-8526-8E6371213F1F}"/>
    <dgm:cxn modelId="{10CEB993-A1FE-4754-B7B6-C88823B386F2}" type="presOf" srcId="{97F46440-1790-40CD-84F2-557BCE8343E1}" destId="{BFFA35EE-2033-4FBF-AD90-E5AC72C4F5C7}" srcOrd="0" destOrd="1" presId="urn:microsoft.com/office/officeart/2005/8/layout/vList2"/>
    <dgm:cxn modelId="{387551CD-3ABD-42CF-ACF9-E5B4C96ED563}" type="presOf" srcId="{F6FAFBE2-E8A1-4555-8ED5-B2FEBDFCA896}" destId="{BFFA35EE-2033-4FBF-AD90-E5AC72C4F5C7}" srcOrd="0" destOrd="2" presId="urn:microsoft.com/office/officeart/2005/8/layout/vList2"/>
    <dgm:cxn modelId="{41A68CF9-7141-4212-A218-D6488DE8ADF8}" srcId="{921F1882-DB59-44C3-849F-38FBD643BE6C}" destId="{E6F86E2C-D917-4E0D-95FD-136FB1A55AEA}" srcOrd="0" destOrd="0" parTransId="{719E84DF-C3DE-42E1-AC4A-7FDFCA6A8D2D}" sibTransId="{F83951AB-382A-4BC3-BA7E-7FDBFA845220}"/>
    <dgm:cxn modelId="{4C947C8A-C4F6-4927-88A9-788EB5A53C1B}" type="presParOf" srcId="{369A0FC3-8C05-4CD6-88E4-31D931F47709}" destId="{21AC4789-89D0-4B2B-A695-C9123A3410B0}" srcOrd="0" destOrd="0" presId="urn:microsoft.com/office/officeart/2005/8/layout/vList2"/>
    <dgm:cxn modelId="{635A5312-A7E3-4E86-B228-ACAAE7E32EEC}" type="presParOf" srcId="{369A0FC3-8C05-4CD6-88E4-31D931F47709}" destId="{BFFA35EE-2033-4FBF-AD90-E5AC72C4F5C7}"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8FBAEB-C313-4CD2-86EF-AF5659F325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102BC57-05F8-4DB9-AEE7-D1DA7044C436}">
      <dgm:prSet custT="1"/>
      <dgm:spPr/>
      <dgm:t>
        <a:bodyPr/>
        <a:lstStyle/>
        <a:p>
          <a:r>
            <a:rPr lang="en-US" sz="3200" dirty="0"/>
            <a:t>Direct Elicitation methods:</a:t>
          </a:r>
        </a:p>
      </dgm:t>
    </dgm:pt>
    <dgm:pt modelId="{4CDCAC78-6F6F-47B1-925A-D66471D4740B}" type="parTrans" cxnId="{B8AF1A59-BF65-49AB-BF7C-C3915F5E4980}">
      <dgm:prSet/>
      <dgm:spPr/>
      <dgm:t>
        <a:bodyPr/>
        <a:lstStyle/>
        <a:p>
          <a:endParaRPr lang="en-US"/>
        </a:p>
      </dgm:t>
    </dgm:pt>
    <dgm:pt modelId="{5A7347A9-823C-4D01-A43B-AD766DE98B26}" type="sibTrans" cxnId="{B8AF1A59-BF65-49AB-BF7C-C3915F5E4980}">
      <dgm:prSet/>
      <dgm:spPr/>
      <dgm:t>
        <a:bodyPr/>
        <a:lstStyle/>
        <a:p>
          <a:endParaRPr lang="en-US"/>
        </a:p>
      </dgm:t>
    </dgm:pt>
    <dgm:pt modelId="{E16AC201-F4FA-49AC-A8B6-ADAF4D3F9D47}">
      <dgm:prSet custT="1"/>
      <dgm:spPr/>
      <dgm:t>
        <a:bodyPr/>
        <a:lstStyle/>
        <a:p>
          <a:r>
            <a:rPr lang="en-US" sz="2800" dirty="0"/>
            <a:t>Brainstorming and facilitated workshops.</a:t>
          </a:r>
        </a:p>
      </dgm:t>
    </dgm:pt>
    <dgm:pt modelId="{3864249F-AB0E-4434-ABD8-C57062FDE414}" type="parTrans" cxnId="{296E3AEE-F26A-4459-BC42-872DAD74F19B}">
      <dgm:prSet/>
      <dgm:spPr/>
      <dgm:t>
        <a:bodyPr/>
        <a:lstStyle/>
        <a:p>
          <a:endParaRPr lang="en-US"/>
        </a:p>
      </dgm:t>
    </dgm:pt>
    <dgm:pt modelId="{C035DB7A-E4B7-4DC4-98D2-07309DD5B601}" type="sibTrans" cxnId="{296E3AEE-F26A-4459-BC42-872DAD74F19B}">
      <dgm:prSet/>
      <dgm:spPr/>
      <dgm:t>
        <a:bodyPr/>
        <a:lstStyle/>
        <a:p>
          <a:endParaRPr lang="en-US"/>
        </a:p>
      </dgm:t>
    </dgm:pt>
    <dgm:pt modelId="{2831F7A4-5F78-4D59-B630-43938734AC38}">
      <dgm:prSet custT="1"/>
      <dgm:spPr/>
      <dgm:t>
        <a:bodyPr/>
        <a:lstStyle/>
        <a:p>
          <a:r>
            <a:rPr lang="en-US" sz="2800" dirty="0"/>
            <a:t>Effective focus groups. </a:t>
          </a:r>
        </a:p>
      </dgm:t>
    </dgm:pt>
    <dgm:pt modelId="{26A7F8F5-8892-4690-9C59-4B6432733578}" type="parTrans" cxnId="{F1F465B5-68A7-44A0-B1F3-2A2F6D3E5BBC}">
      <dgm:prSet/>
      <dgm:spPr/>
      <dgm:t>
        <a:bodyPr/>
        <a:lstStyle/>
        <a:p>
          <a:endParaRPr lang="en-US"/>
        </a:p>
      </dgm:t>
    </dgm:pt>
    <dgm:pt modelId="{7B25A5F6-A024-47C7-91BC-F03BDDC42D43}" type="sibTrans" cxnId="{F1F465B5-68A7-44A0-B1F3-2A2F6D3E5BBC}">
      <dgm:prSet/>
      <dgm:spPr/>
      <dgm:t>
        <a:bodyPr/>
        <a:lstStyle/>
        <a:p>
          <a:endParaRPr lang="en-US"/>
        </a:p>
      </dgm:t>
    </dgm:pt>
    <dgm:pt modelId="{A0F6E527-905F-40CF-A0B6-17741B5AE718}">
      <dgm:prSet custT="1"/>
      <dgm:spPr/>
      <dgm:t>
        <a:bodyPr/>
        <a:lstStyle/>
        <a:p>
          <a:r>
            <a:rPr lang="en-US" sz="2800" dirty="0"/>
            <a:t>Interviews.</a:t>
          </a:r>
        </a:p>
      </dgm:t>
    </dgm:pt>
    <dgm:pt modelId="{58CA16B1-BD8D-4210-B638-A3A4218EAAFD}" type="parTrans" cxnId="{0BC16E85-1FCC-41EA-8FFE-4899B523EB31}">
      <dgm:prSet/>
      <dgm:spPr/>
      <dgm:t>
        <a:bodyPr/>
        <a:lstStyle/>
        <a:p>
          <a:endParaRPr lang="en-US"/>
        </a:p>
      </dgm:t>
    </dgm:pt>
    <dgm:pt modelId="{16CEC281-1EB1-4627-AA94-95CBA6F63A71}" type="sibTrans" cxnId="{0BC16E85-1FCC-41EA-8FFE-4899B523EB31}">
      <dgm:prSet/>
      <dgm:spPr/>
      <dgm:t>
        <a:bodyPr/>
        <a:lstStyle/>
        <a:p>
          <a:endParaRPr lang="en-US"/>
        </a:p>
      </dgm:t>
    </dgm:pt>
    <dgm:pt modelId="{369A0FC3-8C05-4CD6-88E4-31D931F47709}" type="pres">
      <dgm:prSet presAssocID="{818FBAEB-C313-4CD2-86EF-AF5659F325AC}" presName="linear" presStyleCnt="0">
        <dgm:presLayoutVars>
          <dgm:animLvl val="lvl"/>
          <dgm:resizeHandles val="exact"/>
        </dgm:presLayoutVars>
      </dgm:prSet>
      <dgm:spPr/>
    </dgm:pt>
    <dgm:pt modelId="{A39052B7-2FB9-4368-886A-A05C58B38D3C}" type="pres">
      <dgm:prSet presAssocID="{2102BC57-05F8-4DB9-AEE7-D1DA7044C436}" presName="parentText" presStyleLbl="node1" presStyleIdx="0" presStyleCnt="1" custScaleX="78852" custLinFactNeighborX="-10574" custLinFactNeighborY="-75962">
        <dgm:presLayoutVars>
          <dgm:chMax val="0"/>
          <dgm:bulletEnabled val="1"/>
        </dgm:presLayoutVars>
      </dgm:prSet>
      <dgm:spPr/>
    </dgm:pt>
    <dgm:pt modelId="{C6A96A42-84D4-4B9B-84C0-0A4F5DF7E7F0}" type="pres">
      <dgm:prSet presAssocID="{2102BC57-05F8-4DB9-AEE7-D1DA7044C436}" presName="childText" presStyleLbl="revTx" presStyleIdx="0" presStyleCnt="1" custScaleX="82248" custLinFactNeighborX="-16921" custLinFactNeighborY="-56010">
        <dgm:presLayoutVars>
          <dgm:bulletEnabled val="1"/>
        </dgm:presLayoutVars>
      </dgm:prSet>
      <dgm:spPr/>
    </dgm:pt>
  </dgm:ptLst>
  <dgm:cxnLst>
    <dgm:cxn modelId="{5923642F-4312-4D8C-9616-36DF72ED6F1D}" type="presOf" srcId="{818FBAEB-C313-4CD2-86EF-AF5659F325AC}" destId="{369A0FC3-8C05-4CD6-88E4-31D931F47709}" srcOrd="0" destOrd="0" presId="urn:microsoft.com/office/officeart/2005/8/layout/vList2"/>
    <dgm:cxn modelId="{2687C763-592B-4719-BC19-857FA4AC884D}" type="presOf" srcId="{A0F6E527-905F-40CF-A0B6-17741B5AE718}" destId="{C6A96A42-84D4-4B9B-84C0-0A4F5DF7E7F0}" srcOrd="0" destOrd="2" presId="urn:microsoft.com/office/officeart/2005/8/layout/vList2"/>
    <dgm:cxn modelId="{B8AF1A59-BF65-49AB-BF7C-C3915F5E4980}" srcId="{818FBAEB-C313-4CD2-86EF-AF5659F325AC}" destId="{2102BC57-05F8-4DB9-AEE7-D1DA7044C436}" srcOrd="0" destOrd="0" parTransId="{4CDCAC78-6F6F-47B1-925A-D66471D4740B}" sibTransId="{5A7347A9-823C-4D01-A43B-AD766DE98B26}"/>
    <dgm:cxn modelId="{0BC16E85-1FCC-41EA-8FFE-4899B523EB31}" srcId="{2102BC57-05F8-4DB9-AEE7-D1DA7044C436}" destId="{A0F6E527-905F-40CF-A0B6-17741B5AE718}" srcOrd="2" destOrd="0" parTransId="{58CA16B1-BD8D-4210-B638-A3A4218EAAFD}" sibTransId="{16CEC281-1EB1-4627-AA94-95CBA6F63A71}"/>
    <dgm:cxn modelId="{F1F465B5-68A7-44A0-B1F3-2A2F6D3E5BBC}" srcId="{2102BC57-05F8-4DB9-AEE7-D1DA7044C436}" destId="{2831F7A4-5F78-4D59-B630-43938734AC38}" srcOrd="1" destOrd="0" parTransId="{26A7F8F5-8892-4690-9C59-4B6432733578}" sibTransId="{7B25A5F6-A024-47C7-91BC-F03BDDC42D43}"/>
    <dgm:cxn modelId="{6A2219DE-633E-45F8-BF28-60D00716AE11}" type="presOf" srcId="{2831F7A4-5F78-4D59-B630-43938734AC38}" destId="{C6A96A42-84D4-4B9B-84C0-0A4F5DF7E7F0}" srcOrd="0" destOrd="1" presId="urn:microsoft.com/office/officeart/2005/8/layout/vList2"/>
    <dgm:cxn modelId="{923B6BED-7057-40AC-9B72-ED4D5B81F918}" type="presOf" srcId="{E16AC201-F4FA-49AC-A8B6-ADAF4D3F9D47}" destId="{C6A96A42-84D4-4B9B-84C0-0A4F5DF7E7F0}" srcOrd="0" destOrd="0" presId="urn:microsoft.com/office/officeart/2005/8/layout/vList2"/>
    <dgm:cxn modelId="{296E3AEE-F26A-4459-BC42-872DAD74F19B}" srcId="{2102BC57-05F8-4DB9-AEE7-D1DA7044C436}" destId="{E16AC201-F4FA-49AC-A8B6-ADAF4D3F9D47}" srcOrd="0" destOrd="0" parTransId="{3864249F-AB0E-4434-ABD8-C57062FDE414}" sibTransId="{C035DB7A-E4B7-4DC4-98D2-07309DD5B601}"/>
    <dgm:cxn modelId="{9BB39FF6-689A-4350-9B15-F2A458089F6A}" type="presOf" srcId="{2102BC57-05F8-4DB9-AEE7-D1DA7044C436}" destId="{A39052B7-2FB9-4368-886A-A05C58B38D3C}" srcOrd="0" destOrd="0" presId="urn:microsoft.com/office/officeart/2005/8/layout/vList2"/>
    <dgm:cxn modelId="{BA0942E0-65BA-4CF0-9381-4A867A59D3DD}" type="presParOf" srcId="{369A0FC3-8C05-4CD6-88E4-31D931F47709}" destId="{A39052B7-2FB9-4368-886A-A05C58B38D3C}" srcOrd="0" destOrd="0" presId="urn:microsoft.com/office/officeart/2005/8/layout/vList2"/>
    <dgm:cxn modelId="{D38C5860-D923-412E-AA80-9C52DAEB6E32}" type="presParOf" srcId="{369A0FC3-8C05-4CD6-88E4-31D931F47709}" destId="{C6A96A42-84D4-4B9B-84C0-0A4F5DF7E7F0}"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8FBAEB-C313-4CD2-86EF-AF5659F325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506AFBC-DEB4-4A64-A253-87D4D8C27F65}">
      <dgm:prSet custT="1"/>
      <dgm:spPr/>
      <dgm:t>
        <a:bodyPr/>
        <a:lstStyle/>
        <a:p>
          <a:r>
            <a:rPr lang="en-US" sz="3200" dirty="0"/>
            <a:t>Experiential Elicitation methods:</a:t>
          </a:r>
        </a:p>
      </dgm:t>
    </dgm:pt>
    <dgm:pt modelId="{D8D697E6-F669-4C7C-AC42-7908E5BA6155}" type="parTrans" cxnId="{AEE309C5-0CBE-41F0-9A0B-E2AE8D11DE0F}">
      <dgm:prSet/>
      <dgm:spPr/>
      <dgm:t>
        <a:bodyPr/>
        <a:lstStyle/>
        <a:p>
          <a:endParaRPr lang="en-US"/>
        </a:p>
      </dgm:t>
    </dgm:pt>
    <dgm:pt modelId="{1C33BAA8-75CD-4A82-8D18-D0F67D2EA388}" type="sibTrans" cxnId="{AEE309C5-0CBE-41F0-9A0B-E2AE8D11DE0F}">
      <dgm:prSet/>
      <dgm:spPr/>
      <dgm:t>
        <a:bodyPr/>
        <a:lstStyle/>
        <a:p>
          <a:endParaRPr lang="en-US"/>
        </a:p>
      </dgm:t>
    </dgm:pt>
    <dgm:pt modelId="{914EE411-CA6E-432B-BC00-CE8BAE215C11}">
      <dgm:prSet custT="1"/>
      <dgm:spPr/>
      <dgm:t>
        <a:bodyPr/>
        <a:lstStyle/>
        <a:p>
          <a:r>
            <a:rPr lang="en-US" sz="2800" dirty="0"/>
            <a:t>Analyzing documentation.</a:t>
          </a:r>
        </a:p>
      </dgm:t>
    </dgm:pt>
    <dgm:pt modelId="{43DB4A3C-732C-41CD-87EA-B0A4ABC6B21F}" type="parTrans" cxnId="{0E8870E6-F4DE-4C2D-BE8B-5F302989EC0C}">
      <dgm:prSet/>
      <dgm:spPr/>
      <dgm:t>
        <a:bodyPr/>
        <a:lstStyle/>
        <a:p>
          <a:endParaRPr lang="en-US"/>
        </a:p>
      </dgm:t>
    </dgm:pt>
    <dgm:pt modelId="{353C3FFA-8317-438B-8D74-7A64A36E75A4}" type="sibTrans" cxnId="{0E8870E6-F4DE-4C2D-BE8B-5F302989EC0C}">
      <dgm:prSet/>
      <dgm:spPr/>
      <dgm:t>
        <a:bodyPr/>
        <a:lstStyle/>
        <a:p>
          <a:endParaRPr lang="en-US"/>
        </a:p>
      </dgm:t>
    </dgm:pt>
    <dgm:pt modelId="{1EF9ED9C-0E95-4ECA-9E73-2FA105644BEA}">
      <dgm:prSet custT="1"/>
      <dgm:spPr/>
      <dgm:t>
        <a:bodyPr/>
        <a:lstStyle/>
        <a:p>
          <a:r>
            <a:rPr lang="en-US" sz="2800" dirty="0"/>
            <a:t>Observation and simulation.</a:t>
          </a:r>
        </a:p>
      </dgm:t>
    </dgm:pt>
    <dgm:pt modelId="{E173486E-4A03-4F4B-8E38-2A058A14EA7C}" type="parTrans" cxnId="{E740EC87-EEE1-4566-85E4-EB9D7B6D6917}">
      <dgm:prSet/>
      <dgm:spPr/>
      <dgm:t>
        <a:bodyPr/>
        <a:lstStyle/>
        <a:p>
          <a:endParaRPr lang="en-US"/>
        </a:p>
      </dgm:t>
    </dgm:pt>
    <dgm:pt modelId="{4457F071-F9D6-45C3-B855-4A5852AC4AE6}" type="sibTrans" cxnId="{E740EC87-EEE1-4566-85E4-EB9D7B6D6917}">
      <dgm:prSet/>
      <dgm:spPr/>
      <dgm:t>
        <a:bodyPr/>
        <a:lstStyle/>
        <a:p>
          <a:endParaRPr lang="en-US"/>
        </a:p>
      </dgm:t>
    </dgm:pt>
    <dgm:pt modelId="{6B97C726-7DAE-4133-BCE8-F43ED502CA6B}">
      <dgm:prSet custT="1"/>
      <dgm:spPr/>
      <dgm:t>
        <a:bodyPr/>
        <a:lstStyle/>
        <a:p>
          <a:r>
            <a:rPr lang="en-US" sz="2800" dirty="0"/>
            <a:t>Prototyping and storyboarding. </a:t>
          </a:r>
        </a:p>
      </dgm:t>
    </dgm:pt>
    <dgm:pt modelId="{8EEB03CD-0105-4A09-82A5-8F79F240AE81}" type="parTrans" cxnId="{B896B7B7-8C62-40F2-99BC-497318F098BD}">
      <dgm:prSet/>
      <dgm:spPr/>
      <dgm:t>
        <a:bodyPr/>
        <a:lstStyle/>
        <a:p>
          <a:endParaRPr lang="en-US"/>
        </a:p>
      </dgm:t>
    </dgm:pt>
    <dgm:pt modelId="{AF25E55F-8923-4BB6-9973-6E9D24A91234}" type="sibTrans" cxnId="{B896B7B7-8C62-40F2-99BC-497318F098BD}">
      <dgm:prSet/>
      <dgm:spPr/>
      <dgm:t>
        <a:bodyPr/>
        <a:lstStyle/>
        <a:p>
          <a:endParaRPr lang="en-US"/>
        </a:p>
      </dgm:t>
    </dgm:pt>
    <dgm:pt modelId="{369A0FC3-8C05-4CD6-88E4-31D931F47709}" type="pres">
      <dgm:prSet presAssocID="{818FBAEB-C313-4CD2-86EF-AF5659F325AC}" presName="linear" presStyleCnt="0">
        <dgm:presLayoutVars>
          <dgm:animLvl val="lvl"/>
          <dgm:resizeHandles val="exact"/>
        </dgm:presLayoutVars>
      </dgm:prSet>
      <dgm:spPr/>
    </dgm:pt>
    <dgm:pt modelId="{CD02BC16-69F0-4BD2-9E79-EE196B0D08FC}" type="pres">
      <dgm:prSet presAssocID="{6506AFBC-DEB4-4A64-A253-87D4D8C27F65}" presName="parentText" presStyleLbl="node1" presStyleIdx="0" presStyleCnt="1" custScaleY="105843" custLinFactNeighborX="0" custLinFactNeighborY="-36273">
        <dgm:presLayoutVars>
          <dgm:chMax val="0"/>
          <dgm:bulletEnabled val="1"/>
        </dgm:presLayoutVars>
      </dgm:prSet>
      <dgm:spPr/>
    </dgm:pt>
    <dgm:pt modelId="{CAA3AA94-BDBF-4E9B-92D5-1A4A456DBC36}" type="pres">
      <dgm:prSet presAssocID="{6506AFBC-DEB4-4A64-A253-87D4D8C27F65}" presName="childText" presStyleLbl="revTx" presStyleIdx="0" presStyleCnt="1" custLinFactNeighborY="-18847">
        <dgm:presLayoutVars>
          <dgm:bulletEnabled val="1"/>
        </dgm:presLayoutVars>
      </dgm:prSet>
      <dgm:spPr/>
    </dgm:pt>
  </dgm:ptLst>
  <dgm:cxnLst>
    <dgm:cxn modelId="{5923642F-4312-4D8C-9616-36DF72ED6F1D}" type="presOf" srcId="{818FBAEB-C313-4CD2-86EF-AF5659F325AC}" destId="{369A0FC3-8C05-4CD6-88E4-31D931F47709}" srcOrd="0" destOrd="0" presId="urn:microsoft.com/office/officeart/2005/8/layout/vList2"/>
    <dgm:cxn modelId="{1E4CDC35-818D-41F0-9621-5B5B38BE95BC}" type="presOf" srcId="{1EF9ED9C-0E95-4ECA-9E73-2FA105644BEA}" destId="{CAA3AA94-BDBF-4E9B-92D5-1A4A456DBC36}" srcOrd="0" destOrd="1" presId="urn:microsoft.com/office/officeart/2005/8/layout/vList2"/>
    <dgm:cxn modelId="{6DBF6674-DFEB-4AF5-ABA3-CAB9163EC298}" type="presOf" srcId="{914EE411-CA6E-432B-BC00-CE8BAE215C11}" destId="{CAA3AA94-BDBF-4E9B-92D5-1A4A456DBC36}" srcOrd="0" destOrd="0" presId="urn:microsoft.com/office/officeart/2005/8/layout/vList2"/>
    <dgm:cxn modelId="{E740EC87-EEE1-4566-85E4-EB9D7B6D6917}" srcId="{6506AFBC-DEB4-4A64-A253-87D4D8C27F65}" destId="{1EF9ED9C-0E95-4ECA-9E73-2FA105644BEA}" srcOrd="1" destOrd="0" parTransId="{E173486E-4A03-4F4B-8E38-2A058A14EA7C}" sibTransId="{4457F071-F9D6-45C3-B855-4A5852AC4AE6}"/>
    <dgm:cxn modelId="{B896B7B7-8C62-40F2-99BC-497318F098BD}" srcId="{6506AFBC-DEB4-4A64-A253-87D4D8C27F65}" destId="{6B97C726-7DAE-4133-BCE8-F43ED502CA6B}" srcOrd="2" destOrd="0" parTransId="{8EEB03CD-0105-4A09-82A5-8F79F240AE81}" sibTransId="{AF25E55F-8923-4BB6-9973-6E9D24A91234}"/>
    <dgm:cxn modelId="{AEE309C5-0CBE-41F0-9A0B-E2AE8D11DE0F}" srcId="{818FBAEB-C313-4CD2-86EF-AF5659F325AC}" destId="{6506AFBC-DEB4-4A64-A253-87D4D8C27F65}" srcOrd="0" destOrd="0" parTransId="{D8D697E6-F669-4C7C-AC42-7908E5BA6155}" sibTransId="{1C33BAA8-75CD-4A82-8D18-D0F67D2EA388}"/>
    <dgm:cxn modelId="{00CC1ECD-2719-460C-B61F-328F12D4FD37}" type="presOf" srcId="{6506AFBC-DEB4-4A64-A253-87D4D8C27F65}" destId="{CD02BC16-69F0-4BD2-9E79-EE196B0D08FC}" srcOrd="0" destOrd="0" presId="urn:microsoft.com/office/officeart/2005/8/layout/vList2"/>
    <dgm:cxn modelId="{250EEAE2-341E-4FCC-AEC8-CE1E5A0075C7}" type="presOf" srcId="{6B97C726-7DAE-4133-BCE8-F43ED502CA6B}" destId="{CAA3AA94-BDBF-4E9B-92D5-1A4A456DBC36}" srcOrd="0" destOrd="2" presId="urn:microsoft.com/office/officeart/2005/8/layout/vList2"/>
    <dgm:cxn modelId="{0E8870E6-F4DE-4C2D-BE8B-5F302989EC0C}" srcId="{6506AFBC-DEB4-4A64-A253-87D4D8C27F65}" destId="{914EE411-CA6E-432B-BC00-CE8BAE215C11}" srcOrd="0" destOrd="0" parTransId="{43DB4A3C-732C-41CD-87EA-B0A4ABC6B21F}" sibTransId="{353C3FFA-8317-438B-8D74-7A64A36E75A4}"/>
    <dgm:cxn modelId="{E68AB4B7-5484-43F4-A47D-7CDF50A922F9}" type="presParOf" srcId="{369A0FC3-8C05-4CD6-88E4-31D931F47709}" destId="{CD02BC16-69F0-4BD2-9E79-EE196B0D08FC}" srcOrd="0" destOrd="0" presId="urn:microsoft.com/office/officeart/2005/8/layout/vList2"/>
    <dgm:cxn modelId="{25303428-C169-45E9-B91B-44DDE591E5C7}" type="presParOf" srcId="{369A0FC3-8C05-4CD6-88E4-31D931F47709}" destId="{CAA3AA94-BDBF-4E9B-92D5-1A4A456DBC36}" srcOrd="1"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4197E88-596B-4615-AB19-61BB146BE38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A223F9A-9B36-41B2-B4E0-F841DF8B9947}">
      <dgm:prSet/>
      <dgm:spPr/>
      <dgm:t>
        <a:bodyPr/>
        <a:lstStyle/>
        <a:p>
          <a:pPr>
            <a:lnSpc>
              <a:spcPct val="100000"/>
            </a:lnSpc>
          </a:pPr>
          <a:r>
            <a:rPr lang="en-US" b="1" i="0" dirty="0"/>
            <a:t>Functional Requirements</a:t>
          </a:r>
          <a:r>
            <a:rPr lang="en-US" b="0" i="0" dirty="0"/>
            <a:t> </a:t>
          </a:r>
          <a:endParaRPr lang="en-US" dirty="0"/>
        </a:p>
      </dgm:t>
    </dgm:pt>
    <dgm:pt modelId="{CAE37F1F-CAD1-4C86-945D-6F864259B2D1}" type="parTrans" cxnId="{5E61D7F6-1553-42BC-A806-89C3CA29263E}">
      <dgm:prSet/>
      <dgm:spPr/>
      <dgm:t>
        <a:bodyPr/>
        <a:lstStyle/>
        <a:p>
          <a:endParaRPr lang="en-US"/>
        </a:p>
      </dgm:t>
    </dgm:pt>
    <dgm:pt modelId="{2BB615A9-0E9E-4513-AF09-6AB0F51E69BA}" type="sibTrans" cxnId="{5E61D7F6-1553-42BC-A806-89C3CA29263E}">
      <dgm:prSet/>
      <dgm:spPr/>
      <dgm:t>
        <a:bodyPr/>
        <a:lstStyle/>
        <a:p>
          <a:pPr>
            <a:lnSpc>
              <a:spcPct val="100000"/>
            </a:lnSpc>
          </a:pPr>
          <a:endParaRPr lang="en-US"/>
        </a:p>
      </dgm:t>
    </dgm:pt>
    <dgm:pt modelId="{7E3A49F8-478E-405F-B19F-94642C3E178F}" type="pres">
      <dgm:prSet presAssocID="{24197E88-596B-4615-AB19-61BB146BE38C}" presName="root" presStyleCnt="0">
        <dgm:presLayoutVars>
          <dgm:dir/>
          <dgm:resizeHandles val="exact"/>
        </dgm:presLayoutVars>
      </dgm:prSet>
      <dgm:spPr/>
    </dgm:pt>
    <dgm:pt modelId="{A9892B4B-CD90-4324-A291-5468AE927779}" type="pres">
      <dgm:prSet presAssocID="{24197E88-596B-4615-AB19-61BB146BE38C}" presName="container" presStyleCnt="0">
        <dgm:presLayoutVars>
          <dgm:dir/>
          <dgm:resizeHandles val="exact"/>
        </dgm:presLayoutVars>
      </dgm:prSet>
      <dgm:spPr/>
    </dgm:pt>
    <dgm:pt modelId="{E7A2BDAD-CDEB-4894-806D-2793C281FD90}" type="pres">
      <dgm:prSet presAssocID="{BA223F9A-9B36-41B2-B4E0-F841DF8B9947}" presName="compNode" presStyleCnt="0"/>
      <dgm:spPr/>
    </dgm:pt>
    <dgm:pt modelId="{8C93DD60-D177-4D40-9A9F-1A08CD33D1FE}" type="pres">
      <dgm:prSet presAssocID="{BA223F9A-9B36-41B2-B4E0-F841DF8B9947}" presName="iconBgRect" presStyleLbl="bgShp" presStyleIdx="0" presStyleCnt="1"/>
      <dgm:spPr/>
    </dgm:pt>
    <dgm:pt modelId="{AD03E936-E8B6-4919-A22F-FDD97233566E}" type="pres">
      <dgm:prSet presAssocID="{BA223F9A-9B36-41B2-B4E0-F841DF8B9947}"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896BEF9D-DBA1-4863-BBEB-D3B947DBC802}" type="pres">
      <dgm:prSet presAssocID="{BA223F9A-9B36-41B2-B4E0-F841DF8B9947}" presName="spaceRect" presStyleCnt="0"/>
      <dgm:spPr/>
    </dgm:pt>
    <dgm:pt modelId="{F74F6337-C539-4A5E-B6AE-5D7C929A2C19}" type="pres">
      <dgm:prSet presAssocID="{BA223F9A-9B36-41B2-B4E0-F841DF8B9947}" presName="textRect" presStyleLbl="revTx" presStyleIdx="0" presStyleCnt="1">
        <dgm:presLayoutVars>
          <dgm:chMax val="1"/>
          <dgm:chPref val="1"/>
        </dgm:presLayoutVars>
      </dgm:prSet>
      <dgm:spPr/>
    </dgm:pt>
  </dgm:ptLst>
  <dgm:cxnLst>
    <dgm:cxn modelId="{4A77F711-F7B0-40FD-826E-3B49939C3E0F}" type="presOf" srcId="{24197E88-596B-4615-AB19-61BB146BE38C}" destId="{7E3A49F8-478E-405F-B19F-94642C3E178F}" srcOrd="0" destOrd="0" presId="urn:microsoft.com/office/officeart/2018/2/layout/IconCircleList"/>
    <dgm:cxn modelId="{1BBD89B3-A59C-4299-85E2-31EEC0C256B8}" type="presOf" srcId="{BA223F9A-9B36-41B2-B4E0-F841DF8B9947}" destId="{F74F6337-C539-4A5E-B6AE-5D7C929A2C19}" srcOrd="0" destOrd="0" presId="urn:microsoft.com/office/officeart/2018/2/layout/IconCircleList"/>
    <dgm:cxn modelId="{5E61D7F6-1553-42BC-A806-89C3CA29263E}" srcId="{24197E88-596B-4615-AB19-61BB146BE38C}" destId="{BA223F9A-9B36-41B2-B4E0-F841DF8B9947}" srcOrd="0" destOrd="0" parTransId="{CAE37F1F-CAD1-4C86-945D-6F864259B2D1}" sibTransId="{2BB615A9-0E9E-4513-AF09-6AB0F51E69BA}"/>
    <dgm:cxn modelId="{F80A82A3-AB91-4DE1-9351-E99CF58C06E5}" type="presParOf" srcId="{7E3A49F8-478E-405F-B19F-94642C3E178F}" destId="{A9892B4B-CD90-4324-A291-5468AE927779}" srcOrd="0" destOrd="0" presId="urn:microsoft.com/office/officeart/2018/2/layout/IconCircleList"/>
    <dgm:cxn modelId="{3118D7FE-58C2-4A76-97B4-8CD3F8F705E7}" type="presParOf" srcId="{A9892B4B-CD90-4324-A291-5468AE927779}" destId="{E7A2BDAD-CDEB-4894-806D-2793C281FD90}" srcOrd="0" destOrd="0" presId="urn:microsoft.com/office/officeart/2018/2/layout/IconCircleList"/>
    <dgm:cxn modelId="{440382BF-B3AC-4A9E-A544-4A10C624B797}" type="presParOf" srcId="{E7A2BDAD-CDEB-4894-806D-2793C281FD90}" destId="{8C93DD60-D177-4D40-9A9F-1A08CD33D1FE}" srcOrd="0" destOrd="0" presId="urn:microsoft.com/office/officeart/2018/2/layout/IconCircleList"/>
    <dgm:cxn modelId="{BA6495E1-EF39-4851-B434-C522861959C3}" type="presParOf" srcId="{E7A2BDAD-CDEB-4894-806D-2793C281FD90}" destId="{AD03E936-E8B6-4919-A22F-FDD97233566E}" srcOrd="1" destOrd="0" presId="urn:microsoft.com/office/officeart/2018/2/layout/IconCircleList"/>
    <dgm:cxn modelId="{5D693B2B-C322-4E10-B7CB-3EAD9E17E5E5}" type="presParOf" srcId="{E7A2BDAD-CDEB-4894-806D-2793C281FD90}" destId="{896BEF9D-DBA1-4863-BBEB-D3B947DBC802}" srcOrd="2" destOrd="0" presId="urn:microsoft.com/office/officeart/2018/2/layout/IconCircleList"/>
    <dgm:cxn modelId="{500018D1-AE29-4B95-B1A6-BBAE49DCDBB7}" type="presParOf" srcId="{E7A2BDAD-CDEB-4894-806D-2793C281FD90}" destId="{F74F6337-C539-4A5E-B6AE-5D7C929A2C19}" srcOrd="3" destOrd="0" presId="urn:microsoft.com/office/officeart/2018/2/layout/IconCircle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DBCCE-E085-4FF7-9D06-C09120506202}">
      <dsp:nvSpPr>
        <dsp:cNvPr id="0" name=""/>
        <dsp:cNvSpPr/>
      </dsp:nvSpPr>
      <dsp:spPr>
        <a:xfrm>
          <a:off x="0" y="2626"/>
          <a:ext cx="10318725" cy="559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16810D-5D37-495F-8F81-241C740DE2F3}">
      <dsp:nvSpPr>
        <dsp:cNvPr id="0" name=""/>
        <dsp:cNvSpPr/>
      </dsp:nvSpPr>
      <dsp:spPr>
        <a:xfrm>
          <a:off x="169252" y="128516"/>
          <a:ext cx="307731" cy="3077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3C7CD-92D4-4299-BCEB-8B76673F80BB}">
      <dsp:nvSpPr>
        <dsp:cNvPr id="0" name=""/>
        <dsp:cNvSpPr/>
      </dsp:nvSpPr>
      <dsp:spPr>
        <a:xfrm>
          <a:off x="646236" y="2626"/>
          <a:ext cx="9672488" cy="55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15" tIns="59215" rIns="59215" bIns="59215" numCol="1" spcCol="1270" anchor="ctr" anchorCtr="0">
          <a:noAutofit/>
        </a:bodyPr>
        <a:lstStyle/>
        <a:p>
          <a:pPr marL="0" lvl="0" indent="0" algn="l" defTabSz="844550">
            <a:lnSpc>
              <a:spcPct val="100000"/>
            </a:lnSpc>
            <a:spcBef>
              <a:spcPct val="0"/>
            </a:spcBef>
            <a:spcAft>
              <a:spcPct val="35000"/>
            </a:spcAft>
            <a:buNone/>
          </a:pPr>
          <a:r>
            <a:rPr lang="en-US" sz="1900" b="0" i="0" kern="1200" dirty="0"/>
            <a:t>Definition of Business Analysis</a:t>
          </a:r>
          <a:endParaRPr lang="en-US" sz="1900" kern="1200" dirty="0"/>
        </a:p>
      </dsp:txBody>
      <dsp:txXfrm>
        <a:off x="646236" y="2626"/>
        <a:ext cx="9672488" cy="559511"/>
      </dsp:txXfrm>
    </dsp:sp>
    <dsp:sp modelId="{1EFD507D-396A-49D8-B462-88793D8F8BB0}">
      <dsp:nvSpPr>
        <dsp:cNvPr id="0" name=""/>
        <dsp:cNvSpPr/>
      </dsp:nvSpPr>
      <dsp:spPr>
        <a:xfrm>
          <a:off x="0" y="702016"/>
          <a:ext cx="10318725" cy="559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B4794-0191-44E7-A820-8A8B232CB4BC}">
      <dsp:nvSpPr>
        <dsp:cNvPr id="0" name=""/>
        <dsp:cNvSpPr/>
      </dsp:nvSpPr>
      <dsp:spPr>
        <a:xfrm>
          <a:off x="169252" y="827906"/>
          <a:ext cx="307731" cy="3077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84B307-AA11-4746-9A97-9ADA1E500BFD}">
      <dsp:nvSpPr>
        <dsp:cNvPr id="0" name=""/>
        <dsp:cNvSpPr/>
      </dsp:nvSpPr>
      <dsp:spPr>
        <a:xfrm>
          <a:off x="646236" y="702016"/>
          <a:ext cx="9672488" cy="55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15" tIns="59215" rIns="59215" bIns="59215" numCol="1" spcCol="1270" anchor="ctr" anchorCtr="0">
          <a:noAutofit/>
        </a:bodyPr>
        <a:lstStyle/>
        <a:p>
          <a:pPr marL="0" lvl="0" indent="0" algn="l" defTabSz="844550">
            <a:lnSpc>
              <a:spcPct val="100000"/>
            </a:lnSpc>
            <a:spcBef>
              <a:spcPct val="0"/>
            </a:spcBef>
            <a:spcAft>
              <a:spcPct val="35000"/>
            </a:spcAft>
            <a:buNone/>
          </a:pPr>
          <a:r>
            <a:rPr lang="en-US" sz="1900" b="0" i="0" kern="1200" dirty="0"/>
            <a:t>Skills required for Business Analyst </a:t>
          </a:r>
          <a:endParaRPr lang="en-US" sz="1900" kern="1200" dirty="0"/>
        </a:p>
      </dsp:txBody>
      <dsp:txXfrm>
        <a:off x="646236" y="702016"/>
        <a:ext cx="9672488" cy="559511"/>
      </dsp:txXfrm>
    </dsp:sp>
    <dsp:sp modelId="{0CBEDD35-2120-45BD-8D9C-6E96945D0B02}">
      <dsp:nvSpPr>
        <dsp:cNvPr id="0" name=""/>
        <dsp:cNvSpPr/>
      </dsp:nvSpPr>
      <dsp:spPr>
        <a:xfrm>
          <a:off x="0" y="1401406"/>
          <a:ext cx="10318725" cy="559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0A6C52-C58F-406D-BC95-0B9906C1D6FB}">
      <dsp:nvSpPr>
        <dsp:cNvPr id="0" name=""/>
        <dsp:cNvSpPr/>
      </dsp:nvSpPr>
      <dsp:spPr>
        <a:xfrm>
          <a:off x="169252" y="1527296"/>
          <a:ext cx="307731" cy="3077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0EC1D8-1A93-464D-AB19-6076A0A297C4}">
      <dsp:nvSpPr>
        <dsp:cNvPr id="0" name=""/>
        <dsp:cNvSpPr/>
      </dsp:nvSpPr>
      <dsp:spPr>
        <a:xfrm>
          <a:off x="646236" y="1401406"/>
          <a:ext cx="9672488" cy="55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15" tIns="59215" rIns="59215" bIns="59215" numCol="1" spcCol="1270" anchor="ctr" anchorCtr="0">
          <a:noAutofit/>
        </a:bodyPr>
        <a:lstStyle/>
        <a:p>
          <a:pPr marL="0" lvl="0" indent="0" algn="l" defTabSz="844550">
            <a:lnSpc>
              <a:spcPct val="100000"/>
            </a:lnSpc>
            <a:spcBef>
              <a:spcPct val="0"/>
            </a:spcBef>
            <a:spcAft>
              <a:spcPct val="35000"/>
            </a:spcAft>
            <a:buNone/>
          </a:pPr>
          <a:r>
            <a:rPr lang="en-US" sz="1900" kern="1200" dirty="0"/>
            <a:t>Business Analyst vs Systems Analyst </a:t>
          </a:r>
        </a:p>
      </dsp:txBody>
      <dsp:txXfrm>
        <a:off x="646236" y="1401406"/>
        <a:ext cx="9672488" cy="559511"/>
      </dsp:txXfrm>
    </dsp:sp>
    <dsp:sp modelId="{D4903F12-BFD9-4E3D-BD0E-9E0F6A00714D}">
      <dsp:nvSpPr>
        <dsp:cNvPr id="0" name=""/>
        <dsp:cNvSpPr/>
      </dsp:nvSpPr>
      <dsp:spPr>
        <a:xfrm>
          <a:off x="0" y="2100796"/>
          <a:ext cx="10318725" cy="559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E4554A-0FF5-4C83-8285-FD9FAF440B55}">
      <dsp:nvSpPr>
        <dsp:cNvPr id="0" name=""/>
        <dsp:cNvSpPr/>
      </dsp:nvSpPr>
      <dsp:spPr>
        <a:xfrm>
          <a:off x="169252" y="2226686"/>
          <a:ext cx="307731" cy="3077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0E25D-27BA-4E85-8B93-6B42EB4577E5}">
      <dsp:nvSpPr>
        <dsp:cNvPr id="0" name=""/>
        <dsp:cNvSpPr/>
      </dsp:nvSpPr>
      <dsp:spPr>
        <a:xfrm>
          <a:off x="646236" y="2100796"/>
          <a:ext cx="9672488" cy="55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15" tIns="59215" rIns="59215" bIns="59215" numCol="1" spcCol="1270" anchor="ctr" anchorCtr="0">
          <a:noAutofit/>
        </a:bodyPr>
        <a:lstStyle/>
        <a:p>
          <a:pPr marL="0" lvl="0" indent="0" algn="l" defTabSz="844550">
            <a:lnSpc>
              <a:spcPct val="100000"/>
            </a:lnSpc>
            <a:spcBef>
              <a:spcPct val="0"/>
            </a:spcBef>
            <a:spcAft>
              <a:spcPct val="35000"/>
            </a:spcAft>
            <a:buNone/>
          </a:pPr>
          <a:r>
            <a:rPr lang="en-US" sz="1900" kern="1200" dirty="0"/>
            <a:t>Role and Importance</a:t>
          </a:r>
        </a:p>
      </dsp:txBody>
      <dsp:txXfrm>
        <a:off x="646236" y="2100796"/>
        <a:ext cx="9672488" cy="559511"/>
      </dsp:txXfrm>
    </dsp:sp>
    <dsp:sp modelId="{6513FADF-6633-432C-B79E-289F3F85F857}">
      <dsp:nvSpPr>
        <dsp:cNvPr id="0" name=""/>
        <dsp:cNvSpPr/>
      </dsp:nvSpPr>
      <dsp:spPr>
        <a:xfrm>
          <a:off x="0" y="2800186"/>
          <a:ext cx="10318725" cy="559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7C6B3-75FB-4622-BC84-6BB4EDB026C7}">
      <dsp:nvSpPr>
        <dsp:cNvPr id="0" name=""/>
        <dsp:cNvSpPr/>
      </dsp:nvSpPr>
      <dsp:spPr>
        <a:xfrm>
          <a:off x="169252" y="2926076"/>
          <a:ext cx="307731" cy="307731"/>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9E1B90-EF99-4BED-85AF-EDC4CCA75367}">
      <dsp:nvSpPr>
        <dsp:cNvPr id="0" name=""/>
        <dsp:cNvSpPr/>
      </dsp:nvSpPr>
      <dsp:spPr>
        <a:xfrm>
          <a:off x="646236" y="2800186"/>
          <a:ext cx="9672488" cy="55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15" tIns="59215" rIns="59215" bIns="59215" numCol="1" spcCol="1270" anchor="ctr" anchorCtr="0">
          <a:noAutofit/>
        </a:bodyPr>
        <a:lstStyle/>
        <a:p>
          <a:pPr marL="0" lvl="0" indent="0" algn="l" defTabSz="844550">
            <a:lnSpc>
              <a:spcPct val="100000"/>
            </a:lnSpc>
            <a:spcBef>
              <a:spcPct val="0"/>
            </a:spcBef>
            <a:spcAft>
              <a:spcPct val="35000"/>
            </a:spcAft>
            <a:buNone/>
          </a:pPr>
          <a:r>
            <a:rPr lang="en-US" sz="1900" b="0" i="0" kern="1200" dirty="0"/>
            <a:t>Common challenges</a:t>
          </a:r>
          <a:endParaRPr lang="en-ZA" sz="1900" kern="1200" dirty="0"/>
        </a:p>
      </dsp:txBody>
      <dsp:txXfrm>
        <a:off x="646236" y="2800186"/>
        <a:ext cx="9672488" cy="5595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5F806-78C6-4735-B25D-3163B6B5658B}">
      <dsp:nvSpPr>
        <dsp:cNvPr id="0" name=""/>
        <dsp:cNvSpPr/>
      </dsp:nvSpPr>
      <dsp:spPr>
        <a:xfrm>
          <a:off x="238947" y="1430757"/>
          <a:ext cx="1898302" cy="18983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60473E-2EB9-4860-BD90-F4578DEB4EAC}">
      <dsp:nvSpPr>
        <dsp:cNvPr id="0" name=""/>
        <dsp:cNvSpPr/>
      </dsp:nvSpPr>
      <dsp:spPr>
        <a:xfrm>
          <a:off x="637591" y="1829400"/>
          <a:ext cx="1101015" cy="11010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5ADB0E-1AB4-4B4D-9A90-1CA729B9EB79}">
      <dsp:nvSpPr>
        <dsp:cNvPr id="0" name=""/>
        <dsp:cNvSpPr/>
      </dsp:nvSpPr>
      <dsp:spPr>
        <a:xfrm>
          <a:off x="2544029" y="1430757"/>
          <a:ext cx="4474570" cy="1898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i="0" kern="1200" dirty="0"/>
            <a:t>Operational Requirements</a:t>
          </a:r>
          <a:r>
            <a:rPr lang="en-US" sz="2400" b="0" i="0" kern="1200" dirty="0"/>
            <a:t>  </a:t>
          </a:r>
          <a:endParaRPr lang="en-US" sz="2400" kern="1200" dirty="0"/>
        </a:p>
      </dsp:txBody>
      <dsp:txXfrm>
        <a:off x="2544029" y="1430757"/>
        <a:ext cx="4474570" cy="18983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516EF-F636-4DF5-A2D5-53D20FBA3FCE}">
      <dsp:nvSpPr>
        <dsp:cNvPr id="0" name=""/>
        <dsp:cNvSpPr/>
      </dsp:nvSpPr>
      <dsp:spPr>
        <a:xfrm>
          <a:off x="235660" y="1455143"/>
          <a:ext cx="1880510" cy="188051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B81C3-DF39-4F6D-9E70-EEA65FD3360C}">
      <dsp:nvSpPr>
        <dsp:cNvPr id="0" name=""/>
        <dsp:cNvSpPr/>
      </dsp:nvSpPr>
      <dsp:spPr>
        <a:xfrm>
          <a:off x="630568" y="1850050"/>
          <a:ext cx="1090696" cy="10906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54E19-DCC2-4FF5-A192-6D697F562A45}">
      <dsp:nvSpPr>
        <dsp:cNvPr id="0" name=""/>
        <dsp:cNvSpPr/>
      </dsp:nvSpPr>
      <dsp:spPr>
        <a:xfrm>
          <a:off x="2519138" y="1455143"/>
          <a:ext cx="4432632" cy="1880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i="0" kern="1200" dirty="0"/>
            <a:t>Technical Requirements</a:t>
          </a:r>
          <a:r>
            <a:rPr lang="en-US" sz="2400" b="0" i="0" kern="1200" dirty="0"/>
            <a:t> </a:t>
          </a:r>
          <a:endParaRPr lang="en-US" sz="2400" kern="1200" dirty="0"/>
        </a:p>
      </dsp:txBody>
      <dsp:txXfrm>
        <a:off x="2519138" y="1455143"/>
        <a:ext cx="4432632" cy="18805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4B8B8-81C8-4BDB-B1E8-CFC9A6F08824}">
      <dsp:nvSpPr>
        <dsp:cNvPr id="0" name=""/>
        <dsp:cNvSpPr/>
      </dsp:nvSpPr>
      <dsp:spPr>
        <a:xfrm>
          <a:off x="159370" y="1465783"/>
          <a:ext cx="1943510" cy="194351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ABCCA8-53D8-4D5E-AD06-22CE3E8E2129}">
      <dsp:nvSpPr>
        <dsp:cNvPr id="0" name=""/>
        <dsp:cNvSpPr/>
      </dsp:nvSpPr>
      <dsp:spPr>
        <a:xfrm>
          <a:off x="567507" y="1873920"/>
          <a:ext cx="1127236" cy="11272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631B49-ED25-4F4B-B804-8E3B27492294}">
      <dsp:nvSpPr>
        <dsp:cNvPr id="0" name=""/>
        <dsp:cNvSpPr/>
      </dsp:nvSpPr>
      <dsp:spPr>
        <a:xfrm>
          <a:off x="2519347" y="1465783"/>
          <a:ext cx="4581131" cy="1943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i="0" kern="1200" dirty="0"/>
            <a:t>Transitional Requirements</a:t>
          </a:r>
          <a:r>
            <a:rPr lang="en-US" sz="2400" b="0" i="0" kern="1200" dirty="0"/>
            <a:t> </a:t>
          </a:r>
          <a:endParaRPr lang="en-US" sz="2400" kern="1200" dirty="0"/>
        </a:p>
      </dsp:txBody>
      <dsp:txXfrm>
        <a:off x="2519347" y="1465783"/>
        <a:ext cx="4581131" cy="19435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DA376-D89B-453A-B58D-BE1F382C4B6E}">
      <dsp:nvSpPr>
        <dsp:cNvPr id="0" name=""/>
        <dsp:cNvSpPr/>
      </dsp:nvSpPr>
      <dsp:spPr>
        <a:xfrm>
          <a:off x="35591" y="1280304"/>
          <a:ext cx="887439" cy="8874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822352-DD4A-4480-BB0F-80EF1E070823}">
      <dsp:nvSpPr>
        <dsp:cNvPr id="0" name=""/>
        <dsp:cNvSpPr/>
      </dsp:nvSpPr>
      <dsp:spPr>
        <a:xfrm>
          <a:off x="221953" y="1466666"/>
          <a:ext cx="514714" cy="5147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F69017-659A-4595-9550-C84375BC02E5}">
      <dsp:nvSpPr>
        <dsp:cNvPr id="0" name=""/>
        <dsp:cNvSpPr/>
      </dsp:nvSpPr>
      <dsp:spPr>
        <a:xfrm>
          <a:off x="1113195" y="1280304"/>
          <a:ext cx="2091821" cy="88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i="0" kern="1200" dirty="0"/>
            <a:t>Prioritize requirements</a:t>
          </a:r>
          <a:r>
            <a:rPr lang="en-US" sz="2200" b="0" i="0" kern="1200" dirty="0"/>
            <a:t> </a:t>
          </a:r>
          <a:endParaRPr lang="en-US" sz="2200" kern="1200" dirty="0"/>
        </a:p>
      </dsp:txBody>
      <dsp:txXfrm>
        <a:off x="1113195" y="1280304"/>
        <a:ext cx="2091821" cy="887439"/>
      </dsp:txXfrm>
    </dsp:sp>
    <dsp:sp modelId="{1E817E84-2960-41FA-AE56-A8F4CE43FC45}">
      <dsp:nvSpPr>
        <dsp:cNvPr id="0" name=""/>
        <dsp:cNvSpPr/>
      </dsp:nvSpPr>
      <dsp:spPr>
        <a:xfrm>
          <a:off x="3569500" y="1280304"/>
          <a:ext cx="887439" cy="8874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AE768B-BB6F-4F1B-B924-CB7BD1591A9C}">
      <dsp:nvSpPr>
        <dsp:cNvPr id="0" name=""/>
        <dsp:cNvSpPr/>
      </dsp:nvSpPr>
      <dsp:spPr>
        <a:xfrm>
          <a:off x="3755863" y="1466666"/>
          <a:ext cx="514714" cy="5147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4022DE-0930-407E-9BC0-C76B930873F0}">
      <dsp:nvSpPr>
        <dsp:cNvPr id="0" name=""/>
        <dsp:cNvSpPr/>
      </dsp:nvSpPr>
      <dsp:spPr>
        <a:xfrm>
          <a:off x="4647105" y="1280304"/>
          <a:ext cx="2091821" cy="88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i="0" kern="1200" dirty="0"/>
            <a:t>Analyze the impact of change</a:t>
          </a:r>
          <a:endParaRPr lang="en-US" sz="2200" kern="1200" dirty="0"/>
        </a:p>
      </dsp:txBody>
      <dsp:txXfrm>
        <a:off x="4647105" y="1280304"/>
        <a:ext cx="2091821" cy="887439"/>
      </dsp:txXfrm>
    </dsp:sp>
    <dsp:sp modelId="{F975AD9D-ADD2-4F12-B28A-AD137A482A71}">
      <dsp:nvSpPr>
        <dsp:cNvPr id="0" name=""/>
        <dsp:cNvSpPr/>
      </dsp:nvSpPr>
      <dsp:spPr>
        <a:xfrm>
          <a:off x="35591" y="3055735"/>
          <a:ext cx="887439" cy="8874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D679A6-8183-4AA0-9450-07DC34E653B7}">
      <dsp:nvSpPr>
        <dsp:cNvPr id="0" name=""/>
        <dsp:cNvSpPr/>
      </dsp:nvSpPr>
      <dsp:spPr>
        <a:xfrm>
          <a:off x="221953" y="3242097"/>
          <a:ext cx="514714" cy="5147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DCAB84-92CD-4620-BE91-3E1BA4EF2B4D}">
      <dsp:nvSpPr>
        <dsp:cNvPr id="0" name=""/>
        <dsp:cNvSpPr/>
      </dsp:nvSpPr>
      <dsp:spPr>
        <a:xfrm>
          <a:off x="1113195" y="3055735"/>
          <a:ext cx="2091821" cy="88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i="0" kern="1200" dirty="0"/>
            <a:t>Resolve conflicting issues</a:t>
          </a:r>
          <a:r>
            <a:rPr lang="en-US" sz="2200" b="0" i="0" kern="1200" dirty="0"/>
            <a:t> </a:t>
          </a:r>
          <a:endParaRPr lang="en-US" sz="2200" kern="1200" dirty="0"/>
        </a:p>
      </dsp:txBody>
      <dsp:txXfrm>
        <a:off x="1113195" y="3055735"/>
        <a:ext cx="2091821" cy="887439"/>
      </dsp:txXfrm>
    </dsp:sp>
    <dsp:sp modelId="{7B2E862C-67E9-40D2-B9C4-719F9D772589}">
      <dsp:nvSpPr>
        <dsp:cNvPr id="0" name=""/>
        <dsp:cNvSpPr/>
      </dsp:nvSpPr>
      <dsp:spPr>
        <a:xfrm>
          <a:off x="3569500" y="3055735"/>
          <a:ext cx="887439" cy="8874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4F23E-87CA-4E05-AE82-39121D29FEB2}">
      <dsp:nvSpPr>
        <dsp:cNvPr id="0" name=""/>
        <dsp:cNvSpPr/>
      </dsp:nvSpPr>
      <dsp:spPr>
        <a:xfrm>
          <a:off x="3755863" y="3242097"/>
          <a:ext cx="514714" cy="5147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6182A-47C5-48A8-A1EE-6DCC88BA0348}">
      <dsp:nvSpPr>
        <dsp:cNvPr id="0" name=""/>
        <dsp:cNvSpPr/>
      </dsp:nvSpPr>
      <dsp:spPr>
        <a:xfrm>
          <a:off x="4647105" y="3055735"/>
          <a:ext cx="2091821" cy="88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i="0" kern="1200" dirty="0"/>
            <a:t>Analyze feasibility</a:t>
          </a:r>
          <a:endParaRPr lang="en-US" sz="2200" kern="1200" dirty="0"/>
        </a:p>
      </dsp:txBody>
      <dsp:txXfrm>
        <a:off x="4647105" y="3055735"/>
        <a:ext cx="2091821" cy="8874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AAC11-2B31-48CF-9138-947EDA4DB5BF}">
      <dsp:nvSpPr>
        <dsp:cNvPr id="0" name=""/>
        <dsp:cNvSpPr/>
      </dsp:nvSpPr>
      <dsp:spPr>
        <a:xfrm>
          <a:off x="113703" y="2957"/>
          <a:ext cx="2324693" cy="14359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chemeClr val="tx1"/>
              </a:solidFill>
            </a:rPr>
            <a:t>1. Business Requirements </a:t>
          </a:r>
          <a:r>
            <a:rPr lang="en-US" sz="2800" b="1" i="0" kern="1200" dirty="0">
              <a:solidFill>
                <a:schemeClr val="tx1"/>
              </a:solidFill>
            </a:rPr>
            <a:t>Document</a:t>
          </a:r>
          <a:r>
            <a:rPr lang="en-US" sz="2400" b="1" i="0" kern="1200" dirty="0">
              <a:solidFill>
                <a:schemeClr val="tx1"/>
              </a:solidFill>
            </a:rPr>
            <a:t> (BRD)</a:t>
          </a:r>
          <a:endParaRPr lang="en-US" sz="2400" kern="1200" dirty="0">
            <a:solidFill>
              <a:schemeClr val="tx1"/>
            </a:solidFill>
          </a:endParaRPr>
        </a:p>
      </dsp:txBody>
      <dsp:txXfrm>
        <a:off x="113703" y="2957"/>
        <a:ext cx="2324693" cy="1435985"/>
      </dsp:txXfrm>
    </dsp:sp>
    <dsp:sp modelId="{3D748ABD-00E0-4705-9F1E-3064D3E8A7B9}">
      <dsp:nvSpPr>
        <dsp:cNvPr id="0" name=""/>
        <dsp:cNvSpPr/>
      </dsp:nvSpPr>
      <dsp:spPr>
        <a:xfrm>
          <a:off x="2677727" y="2957"/>
          <a:ext cx="2393309" cy="14359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2. Functional Requirements Document (FRD)</a:t>
          </a:r>
          <a:endParaRPr lang="en-US" sz="1800" kern="1200" dirty="0"/>
        </a:p>
      </dsp:txBody>
      <dsp:txXfrm>
        <a:off x="2677727" y="2957"/>
        <a:ext cx="2393309" cy="1435985"/>
      </dsp:txXfrm>
    </dsp:sp>
    <dsp:sp modelId="{1B1DC9C4-2AA7-4766-9518-820B3D9FED36}">
      <dsp:nvSpPr>
        <dsp:cNvPr id="0" name=""/>
        <dsp:cNvSpPr/>
      </dsp:nvSpPr>
      <dsp:spPr>
        <a:xfrm>
          <a:off x="5310367" y="2957"/>
          <a:ext cx="2393309" cy="14359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a:t>3. Market Requirements Document (MRD)</a:t>
          </a:r>
          <a:endParaRPr lang="en-US" sz="1800" kern="1200"/>
        </a:p>
      </dsp:txBody>
      <dsp:txXfrm>
        <a:off x="5310367" y="2957"/>
        <a:ext cx="2393309" cy="1435985"/>
      </dsp:txXfrm>
    </dsp:sp>
    <dsp:sp modelId="{5297D002-E855-44E6-A02D-EF1D97D03B80}">
      <dsp:nvSpPr>
        <dsp:cNvPr id="0" name=""/>
        <dsp:cNvSpPr/>
      </dsp:nvSpPr>
      <dsp:spPr>
        <a:xfrm>
          <a:off x="79395" y="1678274"/>
          <a:ext cx="2393309" cy="14359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a:t>4. Product Requirements Document (PRD)</a:t>
          </a:r>
          <a:endParaRPr lang="en-US" sz="1800" kern="1200"/>
        </a:p>
      </dsp:txBody>
      <dsp:txXfrm>
        <a:off x="79395" y="1678274"/>
        <a:ext cx="2393309" cy="1435985"/>
      </dsp:txXfrm>
    </dsp:sp>
    <dsp:sp modelId="{4FEEDD8F-5596-42E4-8750-D9A9CE930F46}">
      <dsp:nvSpPr>
        <dsp:cNvPr id="0" name=""/>
        <dsp:cNvSpPr/>
      </dsp:nvSpPr>
      <dsp:spPr>
        <a:xfrm>
          <a:off x="2712035" y="1678274"/>
          <a:ext cx="2393309" cy="14359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a:t>5. User Interface Requirements Document (UIRD)</a:t>
          </a:r>
          <a:endParaRPr lang="en-US" sz="1800" kern="1200"/>
        </a:p>
      </dsp:txBody>
      <dsp:txXfrm>
        <a:off x="2712035" y="1678274"/>
        <a:ext cx="2393309" cy="1435985"/>
      </dsp:txXfrm>
    </dsp:sp>
    <dsp:sp modelId="{520C633D-B51B-4ED8-A207-C92BED179F1F}">
      <dsp:nvSpPr>
        <dsp:cNvPr id="0" name=""/>
        <dsp:cNvSpPr/>
      </dsp:nvSpPr>
      <dsp:spPr>
        <a:xfrm>
          <a:off x="5344675" y="1678274"/>
          <a:ext cx="2393309" cy="14359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6. Technical Requirements Document (TRD)</a:t>
          </a:r>
          <a:endParaRPr lang="en-US" sz="1800" kern="1200" dirty="0"/>
        </a:p>
      </dsp:txBody>
      <dsp:txXfrm>
        <a:off x="5344675" y="1678274"/>
        <a:ext cx="2393309" cy="1435985"/>
      </dsp:txXfrm>
    </dsp:sp>
    <dsp:sp modelId="{F39D21C7-131E-436E-AAAD-DDE9742F0424}">
      <dsp:nvSpPr>
        <dsp:cNvPr id="0" name=""/>
        <dsp:cNvSpPr/>
      </dsp:nvSpPr>
      <dsp:spPr>
        <a:xfrm>
          <a:off x="79395" y="3353590"/>
          <a:ext cx="2393309" cy="14359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7. Quality Requirements Document</a:t>
          </a:r>
          <a:endParaRPr lang="en-US" sz="1800" kern="1200" dirty="0"/>
        </a:p>
      </dsp:txBody>
      <dsp:txXfrm>
        <a:off x="79395" y="3353590"/>
        <a:ext cx="2393309" cy="1435985"/>
      </dsp:txXfrm>
    </dsp:sp>
    <dsp:sp modelId="{391F9438-FE41-4538-B2B2-B795470EEFD6}">
      <dsp:nvSpPr>
        <dsp:cNvPr id="0" name=""/>
        <dsp:cNvSpPr/>
      </dsp:nvSpPr>
      <dsp:spPr>
        <a:xfrm>
          <a:off x="2712035" y="3353590"/>
          <a:ext cx="2393309" cy="14359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a:t>8. Software Requirements Document or Software Requirements Specification (SRS)</a:t>
          </a:r>
          <a:endParaRPr lang="en-US" sz="1800" kern="1200"/>
        </a:p>
      </dsp:txBody>
      <dsp:txXfrm>
        <a:off x="2712035" y="3353590"/>
        <a:ext cx="2393309" cy="1435985"/>
      </dsp:txXfrm>
    </dsp:sp>
    <dsp:sp modelId="{E0EC3925-510B-4AF6-A1FF-C7A6EDF45086}">
      <dsp:nvSpPr>
        <dsp:cNvPr id="0" name=""/>
        <dsp:cNvSpPr/>
      </dsp:nvSpPr>
      <dsp:spPr>
        <a:xfrm>
          <a:off x="5344675" y="3353590"/>
          <a:ext cx="2393309" cy="14359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a:t>9. Customer Requirements Document</a:t>
          </a:r>
          <a:endParaRPr lang="en-US" sz="1800" kern="1200"/>
        </a:p>
      </dsp:txBody>
      <dsp:txXfrm>
        <a:off x="5344675" y="3353590"/>
        <a:ext cx="2393309" cy="143598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08F99-85FD-487F-9073-4BCE9FC4307B}">
      <dsp:nvSpPr>
        <dsp:cNvPr id="0" name=""/>
        <dsp:cNvSpPr/>
      </dsp:nvSpPr>
      <dsp:spPr>
        <a:xfrm>
          <a:off x="0" y="0"/>
          <a:ext cx="40083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ACA3B-1C83-4ACE-983D-F4886EBD1509}">
      <dsp:nvSpPr>
        <dsp:cNvPr id="0" name=""/>
        <dsp:cNvSpPr/>
      </dsp:nvSpPr>
      <dsp:spPr>
        <a:xfrm>
          <a:off x="0" y="0"/>
          <a:ext cx="4008384" cy="10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i="0" kern="1200"/>
            <a:t>Jira and Confluence</a:t>
          </a:r>
          <a:endParaRPr lang="en-US" sz="3700" kern="1200"/>
        </a:p>
      </dsp:txBody>
      <dsp:txXfrm>
        <a:off x="0" y="0"/>
        <a:ext cx="4008384" cy="1098495"/>
      </dsp:txXfrm>
    </dsp:sp>
    <dsp:sp modelId="{55CD1667-03CE-4FA6-B7B3-2E0905DFDC2F}">
      <dsp:nvSpPr>
        <dsp:cNvPr id="0" name=""/>
        <dsp:cNvSpPr/>
      </dsp:nvSpPr>
      <dsp:spPr>
        <a:xfrm>
          <a:off x="0" y="1098495"/>
          <a:ext cx="40083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F46711-53F8-476B-8C2E-AB37EB95D2F3}">
      <dsp:nvSpPr>
        <dsp:cNvPr id="0" name=""/>
        <dsp:cNvSpPr/>
      </dsp:nvSpPr>
      <dsp:spPr>
        <a:xfrm>
          <a:off x="0" y="1098495"/>
          <a:ext cx="4008384" cy="10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i="0" kern="1200" dirty="0"/>
            <a:t>Balsamiq</a:t>
          </a:r>
          <a:endParaRPr lang="en-US" sz="3700" kern="1200" dirty="0"/>
        </a:p>
      </dsp:txBody>
      <dsp:txXfrm>
        <a:off x="0" y="1098495"/>
        <a:ext cx="4008384" cy="1098495"/>
      </dsp:txXfrm>
    </dsp:sp>
    <dsp:sp modelId="{C0EBE831-AFD9-4B39-8F0B-BCE064E46F1D}">
      <dsp:nvSpPr>
        <dsp:cNvPr id="0" name=""/>
        <dsp:cNvSpPr/>
      </dsp:nvSpPr>
      <dsp:spPr>
        <a:xfrm>
          <a:off x="0" y="2196991"/>
          <a:ext cx="40083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31FCD-D059-44A1-83C3-D0E65D0A1672}">
      <dsp:nvSpPr>
        <dsp:cNvPr id="0" name=""/>
        <dsp:cNvSpPr/>
      </dsp:nvSpPr>
      <dsp:spPr>
        <a:xfrm>
          <a:off x="0" y="2196990"/>
          <a:ext cx="4008384" cy="10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Draw.io</a:t>
          </a:r>
        </a:p>
      </dsp:txBody>
      <dsp:txXfrm>
        <a:off x="0" y="2196990"/>
        <a:ext cx="4008384" cy="1098495"/>
      </dsp:txXfrm>
    </dsp:sp>
    <dsp:sp modelId="{AA331587-EC88-4E61-8B92-D94CCCB0DD29}">
      <dsp:nvSpPr>
        <dsp:cNvPr id="0" name=""/>
        <dsp:cNvSpPr/>
      </dsp:nvSpPr>
      <dsp:spPr>
        <a:xfrm>
          <a:off x="0" y="3295486"/>
          <a:ext cx="400838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91F79F-A3CB-4D83-80EE-F52579C9EE28}">
      <dsp:nvSpPr>
        <dsp:cNvPr id="0" name=""/>
        <dsp:cNvSpPr/>
      </dsp:nvSpPr>
      <dsp:spPr>
        <a:xfrm>
          <a:off x="0" y="3295486"/>
          <a:ext cx="4008384" cy="1098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endParaRPr lang="en-US" sz="3700" kern="1200" dirty="0"/>
        </a:p>
      </dsp:txBody>
      <dsp:txXfrm>
        <a:off x="0" y="3295486"/>
        <a:ext cx="4008384" cy="109849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8A42C-3BAD-47FD-A939-F768561D12C1}">
      <dsp:nvSpPr>
        <dsp:cNvPr id="0" name=""/>
        <dsp:cNvSpPr/>
      </dsp:nvSpPr>
      <dsp:spPr>
        <a:xfrm>
          <a:off x="0" y="1110606"/>
          <a:ext cx="1411279" cy="141127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458BC-10A5-45F9-ABE6-56B2937E8D48}">
      <dsp:nvSpPr>
        <dsp:cNvPr id="0" name=""/>
        <dsp:cNvSpPr/>
      </dsp:nvSpPr>
      <dsp:spPr>
        <a:xfrm>
          <a:off x="296368" y="1406975"/>
          <a:ext cx="818542" cy="818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08B1E1-AE31-49FC-B62F-6AB925DDDC9C}">
      <dsp:nvSpPr>
        <dsp:cNvPr id="0" name=""/>
        <dsp:cNvSpPr/>
      </dsp:nvSpPr>
      <dsp:spPr>
        <a:xfrm>
          <a:off x="1713696" y="1110606"/>
          <a:ext cx="3326588" cy="141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b="0" i="0" kern="1200" dirty="0"/>
            <a:t>Assist with discovering what the business users need and want.</a:t>
          </a:r>
          <a:endParaRPr lang="en-US" sz="3200" kern="1200" dirty="0"/>
        </a:p>
      </dsp:txBody>
      <dsp:txXfrm>
        <a:off x="1713696" y="1110606"/>
        <a:ext cx="3326588" cy="141127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D5DA8-9651-458F-8181-28E2ACBE0D55}">
      <dsp:nvSpPr>
        <dsp:cNvPr id="0" name=""/>
        <dsp:cNvSpPr/>
      </dsp:nvSpPr>
      <dsp:spPr>
        <a:xfrm>
          <a:off x="0" y="1110606"/>
          <a:ext cx="1411279" cy="141127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7ED72F-10E9-4585-BDAF-4CBE8EC2E012}">
      <dsp:nvSpPr>
        <dsp:cNvPr id="0" name=""/>
        <dsp:cNvSpPr/>
      </dsp:nvSpPr>
      <dsp:spPr>
        <a:xfrm>
          <a:off x="296368" y="1406975"/>
          <a:ext cx="818542" cy="818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BDFF86-5955-4D62-A118-DCF5AB0BE10F}">
      <dsp:nvSpPr>
        <dsp:cNvPr id="0" name=""/>
        <dsp:cNvSpPr/>
      </dsp:nvSpPr>
      <dsp:spPr>
        <a:xfrm>
          <a:off x="1713696" y="1110606"/>
          <a:ext cx="3326588" cy="141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b="0" i="0" kern="1200" dirty="0"/>
            <a:t>Determine what changes will have the most value to the business. </a:t>
          </a:r>
          <a:endParaRPr lang="en-US" sz="3200" kern="1200" dirty="0"/>
        </a:p>
      </dsp:txBody>
      <dsp:txXfrm>
        <a:off x="1713696" y="1110606"/>
        <a:ext cx="3326588" cy="141127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E79DD-27A5-4729-A23A-BB26891CC59D}">
      <dsp:nvSpPr>
        <dsp:cNvPr id="0" name=""/>
        <dsp:cNvSpPr/>
      </dsp:nvSpPr>
      <dsp:spPr>
        <a:xfrm>
          <a:off x="0" y="1110606"/>
          <a:ext cx="1411279" cy="141127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198858-1C87-409F-AE3F-98A8BDADB553}">
      <dsp:nvSpPr>
        <dsp:cNvPr id="0" name=""/>
        <dsp:cNvSpPr/>
      </dsp:nvSpPr>
      <dsp:spPr>
        <a:xfrm>
          <a:off x="296368" y="1406975"/>
          <a:ext cx="818542" cy="818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B09181-985F-43CD-B959-EC63E07DE276}">
      <dsp:nvSpPr>
        <dsp:cNvPr id="0" name=""/>
        <dsp:cNvSpPr/>
      </dsp:nvSpPr>
      <dsp:spPr>
        <a:xfrm>
          <a:off x="1713696" y="1110606"/>
          <a:ext cx="3326588" cy="141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dirty="0"/>
            <a:t>Effectively use agile software development practices to deliver with maximum efficiency.</a:t>
          </a:r>
          <a:endParaRPr lang="en-US" sz="2800" kern="1200" dirty="0"/>
        </a:p>
      </dsp:txBody>
      <dsp:txXfrm>
        <a:off x="1713696" y="1110606"/>
        <a:ext cx="3326588" cy="141127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FA555-E57B-42CE-8264-47AEFF409248}">
      <dsp:nvSpPr>
        <dsp:cNvPr id="0" name=""/>
        <dsp:cNvSpPr/>
      </dsp:nvSpPr>
      <dsp:spPr>
        <a:xfrm>
          <a:off x="0" y="1318544"/>
          <a:ext cx="1411279" cy="141127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BA0C8D-D744-4D46-9B6E-60180E398594}">
      <dsp:nvSpPr>
        <dsp:cNvPr id="0" name=""/>
        <dsp:cNvSpPr/>
      </dsp:nvSpPr>
      <dsp:spPr>
        <a:xfrm>
          <a:off x="296368" y="1614913"/>
          <a:ext cx="818542" cy="818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479EAD-DE19-41E5-B0B2-BD333F19AF87}">
      <dsp:nvSpPr>
        <dsp:cNvPr id="0" name=""/>
        <dsp:cNvSpPr/>
      </dsp:nvSpPr>
      <dsp:spPr>
        <a:xfrm>
          <a:off x="1713696" y="1318544"/>
          <a:ext cx="3326588" cy="141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b="0" i="0" kern="1200" dirty="0"/>
            <a:t>Make sure that stories in the product backlog produce true value to the business.  </a:t>
          </a:r>
          <a:endParaRPr lang="en-US" sz="3200" kern="1200" dirty="0"/>
        </a:p>
      </dsp:txBody>
      <dsp:txXfrm>
        <a:off x="1713696" y="1318544"/>
        <a:ext cx="3326588" cy="1411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D507D-396A-49D8-B462-88793D8F8BB0}">
      <dsp:nvSpPr>
        <dsp:cNvPr id="0" name=""/>
        <dsp:cNvSpPr/>
      </dsp:nvSpPr>
      <dsp:spPr>
        <a:xfrm>
          <a:off x="0" y="1395"/>
          <a:ext cx="10318725" cy="7072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B4794-0191-44E7-A820-8A8B232CB4BC}">
      <dsp:nvSpPr>
        <dsp:cNvPr id="0" name=""/>
        <dsp:cNvSpPr/>
      </dsp:nvSpPr>
      <dsp:spPr>
        <a:xfrm>
          <a:off x="213949" y="160531"/>
          <a:ext cx="388998" cy="3889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84B307-AA11-4746-9A97-9ADA1E500BFD}">
      <dsp:nvSpPr>
        <dsp:cNvPr id="0" name=""/>
        <dsp:cNvSpPr/>
      </dsp:nvSpPr>
      <dsp:spPr>
        <a:xfrm>
          <a:off x="816897" y="1395"/>
          <a:ext cx="9501827" cy="70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853" tIns="74853" rIns="74853" bIns="74853" numCol="1" spcCol="1270" anchor="ctr" anchorCtr="0">
          <a:noAutofit/>
        </a:bodyPr>
        <a:lstStyle/>
        <a:p>
          <a:pPr marL="0" lvl="0" indent="0" algn="l" defTabSz="977900">
            <a:lnSpc>
              <a:spcPct val="100000"/>
            </a:lnSpc>
            <a:spcBef>
              <a:spcPct val="0"/>
            </a:spcBef>
            <a:spcAft>
              <a:spcPct val="35000"/>
            </a:spcAft>
            <a:buNone/>
          </a:pPr>
          <a:r>
            <a:rPr lang="en-US" sz="2200" kern="1200" dirty="0"/>
            <a:t>Organizational role</a:t>
          </a:r>
        </a:p>
      </dsp:txBody>
      <dsp:txXfrm>
        <a:off x="816897" y="1395"/>
        <a:ext cx="9501827" cy="707270"/>
      </dsp:txXfrm>
    </dsp:sp>
    <dsp:sp modelId="{4C611461-BDBF-4F6F-90E9-AA6F7D27F2F8}">
      <dsp:nvSpPr>
        <dsp:cNvPr id="0" name=""/>
        <dsp:cNvSpPr/>
      </dsp:nvSpPr>
      <dsp:spPr>
        <a:xfrm>
          <a:off x="0" y="885483"/>
          <a:ext cx="10318725" cy="7072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8FF7E-8C86-4526-830E-BE020CA0E3C2}">
      <dsp:nvSpPr>
        <dsp:cNvPr id="0" name=""/>
        <dsp:cNvSpPr/>
      </dsp:nvSpPr>
      <dsp:spPr>
        <a:xfrm>
          <a:off x="213949" y="1044619"/>
          <a:ext cx="388998" cy="38899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AF581-393F-4F70-A236-55657685B68B}">
      <dsp:nvSpPr>
        <dsp:cNvPr id="0" name=""/>
        <dsp:cNvSpPr/>
      </dsp:nvSpPr>
      <dsp:spPr>
        <a:xfrm>
          <a:off x="816897" y="885483"/>
          <a:ext cx="9501827" cy="70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853" tIns="74853" rIns="74853" bIns="74853" numCol="1" spcCol="1270" anchor="ctr" anchorCtr="0">
          <a:noAutofit/>
        </a:bodyPr>
        <a:lstStyle/>
        <a:p>
          <a:pPr marL="0" lvl="0" indent="0" algn="l" defTabSz="977900">
            <a:lnSpc>
              <a:spcPct val="100000"/>
            </a:lnSpc>
            <a:spcBef>
              <a:spcPct val="0"/>
            </a:spcBef>
            <a:spcAft>
              <a:spcPct val="35000"/>
            </a:spcAft>
            <a:buNone/>
          </a:pPr>
          <a:r>
            <a:rPr lang="en-US" sz="2200" kern="1200" dirty="0"/>
            <a:t>The responsibilities of a </a:t>
          </a:r>
          <a:r>
            <a:rPr lang="en-US" sz="2200" b="0" i="0" kern="1200" dirty="0"/>
            <a:t>Business Analyst </a:t>
          </a:r>
          <a:endParaRPr lang="en-US" sz="2200" kern="1200" dirty="0"/>
        </a:p>
      </dsp:txBody>
      <dsp:txXfrm>
        <a:off x="816897" y="885483"/>
        <a:ext cx="9501827" cy="707270"/>
      </dsp:txXfrm>
    </dsp:sp>
    <dsp:sp modelId="{BE156AF0-288C-4097-9696-1673A524B9F8}">
      <dsp:nvSpPr>
        <dsp:cNvPr id="0" name=""/>
        <dsp:cNvSpPr/>
      </dsp:nvSpPr>
      <dsp:spPr>
        <a:xfrm>
          <a:off x="0" y="1769571"/>
          <a:ext cx="10318725" cy="7072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07B0E2-2ED1-487E-B264-20D9B8B928D1}">
      <dsp:nvSpPr>
        <dsp:cNvPr id="0" name=""/>
        <dsp:cNvSpPr/>
      </dsp:nvSpPr>
      <dsp:spPr>
        <a:xfrm>
          <a:off x="213949" y="1928707"/>
          <a:ext cx="388998" cy="3889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76097-AE49-4F90-BA9F-A7CC672258A9}">
      <dsp:nvSpPr>
        <dsp:cNvPr id="0" name=""/>
        <dsp:cNvSpPr/>
      </dsp:nvSpPr>
      <dsp:spPr>
        <a:xfrm>
          <a:off x="816897" y="1769571"/>
          <a:ext cx="9501827" cy="70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853" tIns="74853" rIns="74853" bIns="74853" numCol="1" spcCol="1270" anchor="ctr" anchorCtr="0">
          <a:noAutofit/>
        </a:bodyPr>
        <a:lstStyle/>
        <a:p>
          <a:pPr marL="0" lvl="0" indent="0" algn="l" defTabSz="977900">
            <a:lnSpc>
              <a:spcPct val="100000"/>
            </a:lnSpc>
            <a:spcBef>
              <a:spcPct val="0"/>
            </a:spcBef>
            <a:spcAft>
              <a:spcPct val="35000"/>
            </a:spcAft>
            <a:buNone/>
          </a:pPr>
          <a:r>
            <a:rPr lang="en-US" sz="2200" kern="1200" dirty="0"/>
            <a:t>Tools used by a </a:t>
          </a:r>
          <a:r>
            <a:rPr lang="en-US" sz="2200" b="0" i="0" kern="1200" dirty="0"/>
            <a:t>Business Analyst </a:t>
          </a:r>
          <a:r>
            <a:rPr lang="en-US" sz="2200" kern="1200" dirty="0"/>
            <a:t> </a:t>
          </a:r>
          <a:endParaRPr lang="en-ZA" sz="2200" kern="1200" dirty="0"/>
        </a:p>
      </dsp:txBody>
      <dsp:txXfrm>
        <a:off x="816897" y="1769571"/>
        <a:ext cx="9501827" cy="707270"/>
      </dsp:txXfrm>
    </dsp:sp>
    <dsp:sp modelId="{32D0AE9C-3F2A-44D9-B3AD-4D43432DFAB7}">
      <dsp:nvSpPr>
        <dsp:cNvPr id="0" name=""/>
        <dsp:cNvSpPr/>
      </dsp:nvSpPr>
      <dsp:spPr>
        <a:xfrm>
          <a:off x="0" y="2653659"/>
          <a:ext cx="10318725" cy="7072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403909-DE97-47EF-ADEC-1B59267F58F4}">
      <dsp:nvSpPr>
        <dsp:cNvPr id="0" name=""/>
        <dsp:cNvSpPr/>
      </dsp:nvSpPr>
      <dsp:spPr>
        <a:xfrm>
          <a:off x="213949" y="2812795"/>
          <a:ext cx="388998" cy="3889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7B72A3-D3EB-4E9B-9931-5760FD98FC1A}">
      <dsp:nvSpPr>
        <dsp:cNvPr id="0" name=""/>
        <dsp:cNvSpPr/>
      </dsp:nvSpPr>
      <dsp:spPr>
        <a:xfrm>
          <a:off x="816897" y="2653659"/>
          <a:ext cx="9501827" cy="707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853" tIns="74853" rIns="74853" bIns="74853" numCol="1" spcCol="1270" anchor="ctr" anchorCtr="0">
          <a:noAutofit/>
        </a:bodyPr>
        <a:lstStyle/>
        <a:p>
          <a:pPr marL="0" lvl="0" indent="0" algn="l" defTabSz="977900">
            <a:lnSpc>
              <a:spcPct val="100000"/>
            </a:lnSpc>
            <a:spcBef>
              <a:spcPct val="0"/>
            </a:spcBef>
            <a:spcAft>
              <a:spcPct val="35000"/>
            </a:spcAft>
            <a:buNone/>
          </a:pPr>
          <a:r>
            <a:rPr lang="en-US" sz="2200" b="0" i="0" kern="1200" dirty="0"/>
            <a:t>Business Analyst in Agile </a:t>
          </a:r>
          <a:endParaRPr lang="en-ZA" sz="2200" kern="1200" dirty="0"/>
        </a:p>
      </dsp:txBody>
      <dsp:txXfrm>
        <a:off x="816897" y="2653659"/>
        <a:ext cx="9501827" cy="707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DBCCE-E085-4FF7-9D06-C09120506202}">
      <dsp:nvSpPr>
        <dsp:cNvPr id="0" name=""/>
        <dsp:cNvSpPr/>
      </dsp:nvSpPr>
      <dsp:spPr>
        <a:xfrm>
          <a:off x="0" y="2"/>
          <a:ext cx="4424362" cy="559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16810D-5D37-495F-8F81-241C740DE2F3}">
      <dsp:nvSpPr>
        <dsp:cNvPr id="0" name=""/>
        <dsp:cNvSpPr/>
      </dsp:nvSpPr>
      <dsp:spPr>
        <a:xfrm>
          <a:off x="169252" y="128516"/>
          <a:ext cx="307731" cy="3077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3C7CD-92D4-4299-BCEB-8B76673F80BB}">
      <dsp:nvSpPr>
        <dsp:cNvPr id="0" name=""/>
        <dsp:cNvSpPr/>
      </dsp:nvSpPr>
      <dsp:spPr>
        <a:xfrm>
          <a:off x="646236" y="2626"/>
          <a:ext cx="3778125" cy="55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15" tIns="59215" rIns="59215" bIns="59215" numCol="1" spcCol="1270" anchor="ctr" anchorCtr="0">
          <a:noAutofit/>
        </a:bodyPr>
        <a:lstStyle/>
        <a:p>
          <a:pPr marL="0" lvl="0" indent="0" algn="l" defTabSz="889000">
            <a:lnSpc>
              <a:spcPct val="100000"/>
            </a:lnSpc>
            <a:spcBef>
              <a:spcPct val="0"/>
            </a:spcBef>
            <a:spcAft>
              <a:spcPct val="35000"/>
            </a:spcAft>
            <a:buNone/>
          </a:pPr>
          <a:r>
            <a:rPr lang="en-US" sz="2000" kern="1200" dirty="0"/>
            <a:t>Gather</a:t>
          </a:r>
          <a:endParaRPr lang="en-US" sz="1900" kern="1200" dirty="0"/>
        </a:p>
      </dsp:txBody>
      <dsp:txXfrm>
        <a:off x="646236" y="2626"/>
        <a:ext cx="3778125" cy="559511"/>
      </dsp:txXfrm>
    </dsp:sp>
    <dsp:sp modelId="{1EFD507D-396A-49D8-B462-88793D8F8BB0}">
      <dsp:nvSpPr>
        <dsp:cNvPr id="0" name=""/>
        <dsp:cNvSpPr/>
      </dsp:nvSpPr>
      <dsp:spPr>
        <a:xfrm>
          <a:off x="0" y="702016"/>
          <a:ext cx="4424362" cy="559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B4794-0191-44E7-A820-8A8B232CB4BC}">
      <dsp:nvSpPr>
        <dsp:cNvPr id="0" name=""/>
        <dsp:cNvSpPr/>
      </dsp:nvSpPr>
      <dsp:spPr>
        <a:xfrm>
          <a:off x="169252" y="827906"/>
          <a:ext cx="307731" cy="3077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84B307-AA11-4746-9A97-9ADA1E500BFD}">
      <dsp:nvSpPr>
        <dsp:cNvPr id="0" name=""/>
        <dsp:cNvSpPr/>
      </dsp:nvSpPr>
      <dsp:spPr>
        <a:xfrm>
          <a:off x="646236" y="702016"/>
          <a:ext cx="3778125" cy="55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15" tIns="59215" rIns="59215" bIns="59215" numCol="1" spcCol="1270" anchor="ctr" anchorCtr="0">
          <a:noAutofit/>
        </a:bodyPr>
        <a:lstStyle/>
        <a:p>
          <a:pPr marL="0" lvl="0" indent="0" algn="l" defTabSz="889000">
            <a:lnSpc>
              <a:spcPct val="100000"/>
            </a:lnSpc>
            <a:spcBef>
              <a:spcPct val="0"/>
            </a:spcBef>
            <a:spcAft>
              <a:spcPct val="35000"/>
            </a:spcAft>
            <a:buNone/>
          </a:pPr>
          <a:r>
            <a:rPr lang="en-US" sz="2000" kern="1200" dirty="0"/>
            <a:t>Elicit</a:t>
          </a:r>
        </a:p>
      </dsp:txBody>
      <dsp:txXfrm>
        <a:off x="646236" y="702016"/>
        <a:ext cx="3778125" cy="559511"/>
      </dsp:txXfrm>
    </dsp:sp>
    <dsp:sp modelId="{4C611461-BDBF-4F6F-90E9-AA6F7D27F2F8}">
      <dsp:nvSpPr>
        <dsp:cNvPr id="0" name=""/>
        <dsp:cNvSpPr/>
      </dsp:nvSpPr>
      <dsp:spPr>
        <a:xfrm>
          <a:off x="0" y="1401406"/>
          <a:ext cx="4424362" cy="559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8FF7E-8C86-4526-830E-BE020CA0E3C2}">
      <dsp:nvSpPr>
        <dsp:cNvPr id="0" name=""/>
        <dsp:cNvSpPr/>
      </dsp:nvSpPr>
      <dsp:spPr>
        <a:xfrm>
          <a:off x="169252" y="1527296"/>
          <a:ext cx="307731" cy="3077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AF581-393F-4F70-A236-55657685B68B}">
      <dsp:nvSpPr>
        <dsp:cNvPr id="0" name=""/>
        <dsp:cNvSpPr/>
      </dsp:nvSpPr>
      <dsp:spPr>
        <a:xfrm>
          <a:off x="646236" y="1401406"/>
          <a:ext cx="3778125" cy="55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15" tIns="59215" rIns="59215" bIns="59215" numCol="1" spcCol="1270" anchor="ctr" anchorCtr="0">
          <a:noAutofit/>
        </a:bodyPr>
        <a:lstStyle/>
        <a:p>
          <a:pPr marL="0" lvl="0" indent="0" algn="l" defTabSz="889000">
            <a:lnSpc>
              <a:spcPct val="100000"/>
            </a:lnSpc>
            <a:spcBef>
              <a:spcPct val="0"/>
            </a:spcBef>
            <a:spcAft>
              <a:spcPct val="35000"/>
            </a:spcAft>
            <a:buNone/>
          </a:pPr>
          <a:r>
            <a:rPr lang="en-US" sz="2000" kern="1200" dirty="0"/>
            <a:t>Document</a:t>
          </a:r>
          <a:endParaRPr lang="en-US" sz="1900" kern="1200" dirty="0"/>
        </a:p>
      </dsp:txBody>
      <dsp:txXfrm>
        <a:off x="646236" y="1401406"/>
        <a:ext cx="3778125" cy="559511"/>
      </dsp:txXfrm>
    </dsp:sp>
    <dsp:sp modelId="{BE156AF0-288C-4097-9696-1673A524B9F8}">
      <dsp:nvSpPr>
        <dsp:cNvPr id="0" name=""/>
        <dsp:cNvSpPr/>
      </dsp:nvSpPr>
      <dsp:spPr>
        <a:xfrm>
          <a:off x="0" y="2100796"/>
          <a:ext cx="4424362" cy="559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07B0E2-2ED1-487E-B264-20D9B8B928D1}">
      <dsp:nvSpPr>
        <dsp:cNvPr id="0" name=""/>
        <dsp:cNvSpPr/>
      </dsp:nvSpPr>
      <dsp:spPr>
        <a:xfrm>
          <a:off x="169252" y="2226686"/>
          <a:ext cx="307731" cy="3077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76097-AE49-4F90-BA9F-A7CC672258A9}">
      <dsp:nvSpPr>
        <dsp:cNvPr id="0" name=""/>
        <dsp:cNvSpPr/>
      </dsp:nvSpPr>
      <dsp:spPr>
        <a:xfrm>
          <a:off x="646236" y="2100796"/>
          <a:ext cx="3778125" cy="55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15" tIns="59215" rIns="59215" bIns="59215" numCol="1" spcCol="1270" anchor="ctr" anchorCtr="0">
          <a:noAutofit/>
        </a:bodyPr>
        <a:lstStyle/>
        <a:p>
          <a:pPr marL="0" lvl="0" indent="0" algn="l" defTabSz="889000">
            <a:lnSpc>
              <a:spcPct val="100000"/>
            </a:lnSpc>
            <a:spcBef>
              <a:spcPct val="0"/>
            </a:spcBef>
            <a:spcAft>
              <a:spcPct val="35000"/>
            </a:spcAft>
            <a:buNone/>
          </a:pPr>
          <a:r>
            <a:rPr lang="en-US" sz="2000" kern="1200" dirty="0"/>
            <a:t>Analyze</a:t>
          </a:r>
          <a:endParaRPr lang="en-ZA" sz="1900" kern="1200" dirty="0"/>
        </a:p>
      </dsp:txBody>
      <dsp:txXfrm>
        <a:off x="646236" y="2100796"/>
        <a:ext cx="3778125" cy="559511"/>
      </dsp:txXfrm>
    </dsp:sp>
    <dsp:sp modelId="{32D0AE9C-3F2A-44D9-B3AD-4D43432DFAB7}">
      <dsp:nvSpPr>
        <dsp:cNvPr id="0" name=""/>
        <dsp:cNvSpPr/>
      </dsp:nvSpPr>
      <dsp:spPr>
        <a:xfrm>
          <a:off x="0" y="2800186"/>
          <a:ext cx="4424362" cy="559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403909-DE97-47EF-ADEC-1B59267F58F4}">
      <dsp:nvSpPr>
        <dsp:cNvPr id="0" name=""/>
        <dsp:cNvSpPr/>
      </dsp:nvSpPr>
      <dsp:spPr>
        <a:xfrm>
          <a:off x="169252" y="2926076"/>
          <a:ext cx="307731" cy="3077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7B72A3-D3EB-4E9B-9931-5760FD98FC1A}">
      <dsp:nvSpPr>
        <dsp:cNvPr id="0" name=""/>
        <dsp:cNvSpPr/>
      </dsp:nvSpPr>
      <dsp:spPr>
        <a:xfrm>
          <a:off x="646236" y="2800186"/>
          <a:ext cx="3778125" cy="55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215" tIns="59215" rIns="59215" bIns="59215" numCol="1" spcCol="1270" anchor="ctr" anchorCtr="0">
          <a:noAutofit/>
        </a:bodyPr>
        <a:lstStyle/>
        <a:p>
          <a:pPr marL="0" lvl="0" indent="0" algn="l" defTabSz="889000">
            <a:lnSpc>
              <a:spcPct val="100000"/>
            </a:lnSpc>
            <a:spcBef>
              <a:spcPct val="0"/>
            </a:spcBef>
            <a:spcAft>
              <a:spcPct val="35000"/>
            </a:spcAft>
            <a:buNone/>
          </a:pPr>
          <a:r>
            <a:rPr lang="en-US" sz="2000" kern="1200" dirty="0"/>
            <a:t>Model</a:t>
          </a:r>
          <a:endParaRPr lang="en-ZA" sz="2000" kern="1200" dirty="0"/>
        </a:p>
      </dsp:txBody>
      <dsp:txXfrm>
        <a:off x="646236" y="2800186"/>
        <a:ext cx="3778125" cy="5595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CC680-083C-4EA2-906C-B8FEE4288813}">
      <dsp:nvSpPr>
        <dsp:cNvPr id="0" name=""/>
        <dsp:cNvSpPr/>
      </dsp:nvSpPr>
      <dsp:spPr>
        <a:xfrm rot="5400000">
          <a:off x="-220852" y="224042"/>
          <a:ext cx="1472346" cy="103064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5400000">
        <a:off x="0" y="518511"/>
        <a:ext cx="1030642" cy="441704"/>
      </dsp:txXfrm>
    </dsp:sp>
    <dsp:sp modelId="{27ADD7EB-5B84-4AC6-8377-97700B4E543C}">
      <dsp:nvSpPr>
        <dsp:cNvPr id="0" name=""/>
        <dsp:cNvSpPr/>
      </dsp:nvSpPr>
      <dsp:spPr>
        <a:xfrm rot="5400000">
          <a:off x="3703467" y="-2669634"/>
          <a:ext cx="957025" cy="630267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Establish project goals and objectives early.</a:t>
          </a:r>
        </a:p>
      </dsp:txBody>
      <dsp:txXfrm rot="-5400000">
        <a:off x="1030643" y="49908"/>
        <a:ext cx="6255956" cy="863589"/>
      </dsp:txXfrm>
    </dsp:sp>
    <dsp:sp modelId="{BAFF58E1-8ADD-4A09-928D-FB2C61D20D7A}">
      <dsp:nvSpPr>
        <dsp:cNvPr id="0" name=""/>
        <dsp:cNvSpPr/>
      </dsp:nvSpPr>
      <dsp:spPr>
        <a:xfrm rot="5400000">
          <a:off x="-220852" y="1552006"/>
          <a:ext cx="1472346" cy="103064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5400000">
        <a:off x="0" y="1846475"/>
        <a:ext cx="1030642" cy="441704"/>
      </dsp:txXfrm>
    </dsp:sp>
    <dsp:sp modelId="{7172A5C7-470B-4084-BFA2-94350957D362}">
      <dsp:nvSpPr>
        <dsp:cNvPr id="0" name=""/>
        <dsp:cNvSpPr/>
      </dsp:nvSpPr>
      <dsp:spPr>
        <a:xfrm rot="5400000">
          <a:off x="3703467" y="-1341669"/>
          <a:ext cx="957025" cy="630267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Be transparent with requirements documentation.</a:t>
          </a:r>
        </a:p>
      </dsp:txBody>
      <dsp:txXfrm rot="-5400000">
        <a:off x="1030643" y="1377873"/>
        <a:ext cx="6255956" cy="863589"/>
      </dsp:txXfrm>
    </dsp:sp>
    <dsp:sp modelId="{9F6F499A-6B1A-465D-A35E-EADBAE7D6A7A}">
      <dsp:nvSpPr>
        <dsp:cNvPr id="0" name=""/>
        <dsp:cNvSpPr/>
      </dsp:nvSpPr>
      <dsp:spPr>
        <a:xfrm rot="5400000">
          <a:off x="-220852" y="2879970"/>
          <a:ext cx="1472346" cy="103064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5400000">
        <a:off x="0" y="3174439"/>
        <a:ext cx="1030642" cy="441704"/>
      </dsp:txXfrm>
    </dsp:sp>
    <dsp:sp modelId="{B7874ABB-2BE8-400E-A344-0BF892D5723A}">
      <dsp:nvSpPr>
        <dsp:cNvPr id="0" name=""/>
        <dsp:cNvSpPr/>
      </dsp:nvSpPr>
      <dsp:spPr>
        <a:xfrm rot="5400000">
          <a:off x="3703467" y="-13705"/>
          <a:ext cx="957025" cy="630267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Talk to the right stakeholders and users.</a:t>
          </a:r>
        </a:p>
      </dsp:txBody>
      <dsp:txXfrm rot="-5400000">
        <a:off x="1030643" y="2705837"/>
        <a:ext cx="6255956" cy="863589"/>
      </dsp:txXfrm>
    </dsp:sp>
    <dsp:sp modelId="{164064FD-000E-4D9F-9CBA-30E39B634F84}">
      <dsp:nvSpPr>
        <dsp:cNvPr id="0" name=""/>
        <dsp:cNvSpPr/>
      </dsp:nvSpPr>
      <dsp:spPr>
        <a:xfrm rot="5400000">
          <a:off x="-220852" y="4207935"/>
          <a:ext cx="1472346" cy="103064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5400000">
        <a:off x="0" y="4502404"/>
        <a:ext cx="1030642" cy="441704"/>
      </dsp:txXfrm>
    </dsp:sp>
    <dsp:sp modelId="{3BAABCDF-4FB9-4362-989A-693A4A40EDA9}">
      <dsp:nvSpPr>
        <dsp:cNvPr id="0" name=""/>
        <dsp:cNvSpPr/>
      </dsp:nvSpPr>
      <dsp:spPr>
        <a:xfrm rot="5400000">
          <a:off x="3703467" y="1314258"/>
          <a:ext cx="957025" cy="630267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Don’t make assumptions about requirements.</a:t>
          </a:r>
        </a:p>
      </dsp:txBody>
      <dsp:txXfrm rot="-5400000">
        <a:off x="1030643" y="4033800"/>
        <a:ext cx="6255956" cy="8635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A8012-AEB6-4C60-91B4-82F6B03E282A}">
      <dsp:nvSpPr>
        <dsp:cNvPr id="0" name=""/>
        <dsp:cNvSpPr/>
      </dsp:nvSpPr>
      <dsp:spPr>
        <a:xfrm rot="5400000">
          <a:off x="-177641" y="180521"/>
          <a:ext cx="1184278" cy="8289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5400000">
        <a:off x="1" y="417378"/>
        <a:ext cx="828995" cy="355283"/>
      </dsp:txXfrm>
    </dsp:sp>
    <dsp:sp modelId="{0F369FBD-309C-4BCD-887D-A44A0AC7D458}">
      <dsp:nvSpPr>
        <dsp:cNvPr id="0" name=""/>
        <dsp:cNvSpPr/>
      </dsp:nvSpPr>
      <dsp:spPr>
        <a:xfrm rot="5400000">
          <a:off x="3696265" y="-2864390"/>
          <a:ext cx="769781" cy="650432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Confirm, confirm, confirm.</a:t>
          </a:r>
        </a:p>
      </dsp:txBody>
      <dsp:txXfrm rot="-5400000">
        <a:off x="828995" y="40458"/>
        <a:ext cx="6466743" cy="694625"/>
      </dsp:txXfrm>
    </dsp:sp>
    <dsp:sp modelId="{DC12A64A-0694-47D8-9142-B33B271F8A32}">
      <dsp:nvSpPr>
        <dsp:cNvPr id="0" name=""/>
        <dsp:cNvSpPr/>
      </dsp:nvSpPr>
      <dsp:spPr>
        <a:xfrm rot="5400000">
          <a:off x="-177641" y="1248667"/>
          <a:ext cx="1184278" cy="8289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5400000">
        <a:off x="1" y="1485524"/>
        <a:ext cx="828995" cy="355283"/>
      </dsp:txXfrm>
    </dsp:sp>
    <dsp:sp modelId="{5C6646BB-887F-4D0E-A855-710A9932F48F}">
      <dsp:nvSpPr>
        <dsp:cNvPr id="0" name=""/>
        <dsp:cNvSpPr/>
      </dsp:nvSpPr>
      <dsp:spPr>
        <a:xfrm rot="5400000">
          <a:off x="3696265" y="-1796244"/>
          <a:ext cx="769781" cy="650432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Practice active listening.</a:t>
          </a:r>
        </a:p>
      </dsp:txBody>
      <dsp:txXfrm rot="-5400000">
        <a:off x="828995" y="1108604"/>
        <a:ext cx="6466743" cy="694625"/>
      </dsp:txXfrm>
    </dsp:sp>
    <dsp:sp modelId="{06C0AEE5-0F0A-4DC5-A92B-2D13D153EA76}">
      <dsp:nvSpPr>
        <dsp:cNvPr id="0" name=""/>
        <dsp:cNvSpPr/>
      </dsp:nvSpPr>
      <dsp:spPr>
        <a:xfrm rot="5400000">
          <a:off x="-177641" y="2316812"/>
          <a:ext cx="1184278" cy="8289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5400000">
        <a:off x="1" y="2553669"/>
        <a:ext cx="828995" cy="355283"/>
      </dsp:txXfrm>
    </dsp:sp>
    <dsp:sp modelId="{6D7B1DDD-13B8-427C-9AE5-57B073DA4F87}">
      <dsp:nvSpPr>
        <dsp:cNvPr id="0" name=""/>
        <dsp:cNvSpPr/>
      </dsp:nvSpPr>
      <dsp:spPr>
        <a:xfrm rot="5400000">
          <a:off x="3696265" y="-728099"/>
          <a:ext cx="769781" cy="650432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Focus on business requirements, not tools.</a:t>
          </a:r>
        </a:p>
      </dsp:txBody>
      <dsp:txXfrm rot="-5400000">
        <a:off x="828995" y="2176749"/>
        <a:ext cx="6466743" cy="694625"/>
      </dsp:txXfrm>
    </dsp:sp>
    <dsp:sp modelId="{876C30EC-76D1-4990-B2F0-DEF08E0D570E}">
      <dsp:nvSpPr>
        <dsp:cNvPr id="0" name=""/>
        <dsp:cNvSpPr/>
      </dsp:nvSpPr>
      <dsp:spPr>
        <a:xfrm rot="5400000">
          <a:off x="-177641" y="3384957"/>
          <a:ext cx="1184278" cy="8289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5400000">
        <a:off x="1" y="3621814"/>
        <a:ext cx="828995" cy="355283"/>
      </dsp:txXfrm>
    </dsp:sp>
    <dsp:sp modelId="{6C3B09F2-4D59-46FD-8C90-A418912571D0}">
      <dsp:nvSpPr>
        <dsp:cNvPr id="0" name=""/>
        <dsp:cNvSpPr/>
      </dsp:nvSpPr>
      <dsp:spPr>
        <a:xfrm rot="5400000">
          <a:off x="3696265" y="340045"/>
          <a:ext cx="769781" cy="650432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Prioritize your product features.</a:t>
          </a:r>
        </a:p>
      </dsp:txBody>
      <dsp:txXfrm rot="-5400000">
        <a:off x="828995" y="3244893"/>
        <a:ext cx="6466743" cy="694625"/>
      </dsp:txXfrm>
    </dsp:sp>
    <dsp:sp modelId="{9F13D5E5-F264-44EE-AAE9-CD93DCE77471}">
      <dsp:nvSpPr>
        <dsp:cNvPr id="0" name=""/>
        <dsp:cNvSpPr/>
      </dsp:nvSpPr>
      <dsp:spPr>
        <a:xfrm rot="5400000">
          <a:off x="-177641" y="4453102"/>
          <a:ext cx="1184278" cy="82899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5400000">
        <a:off x="1" y="4689959"/>
        <a:ext cx="828995" cy="355283"/>
      </dsp:txXfrm>
    </dsp:sp>
    <dsp:sp modelId="{F8D1E1A4-41B4-4DCD-AC10-4D3C6C4F63EA}">
      <dsp:nvSpPr>
        <dsp:cNvPr id="0" name=""/>
        <dsp:cNvSpPr/>
      </dsp:nvSpPr>
      <dsp:spPr>
        <a:xfrm rot="5400000">
          <a:off x="3696265" y="1408190"/>
          <a:ext cx="769781" cy="650432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Remember that you didn’t get everything.</a:t>
          </a:r>
        </a:p>
      </dsp:txBody>
      <dsp:txXfrm rot="-5400000">
        <a:off x="828995" y="4313038"/>
        <a:ext cx="6466743" cy="6946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C4789-89D0-4B2B-A695-C9123A3410B0}">
      <dsp:nvSpPr>
        <dsp:cNvPr id="0" name=""/>
        <dsp:cNvSpPr/>
      </dsp:nvSpPr>
      <dsp:spPr>
        <a:xfrm>
          <a:off x="0" y="198334"/>
          <a:ext cx="3961119"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Elicitation process:</a:t>
          </a:r>
        </a:p>
      </dsp:txBody>
      <dsp:txXfrm>
        <a:off x="59399" y="257733"/>
        <a:ext cx="3842321" cy="1098002"/>
      </dsp:txXfrm>
    </dsp:sp>
    <dsp:sp modelId="{BFFA35EE-2033-4FBF-AD90-E5AC72C4F5C7}">
      <dsp:nvSpPr>
        <dsp:cNvPr id="0" name=""/>
        <dsp:cNvSpPr/>
      </dsp:nvSpPr>
      <dsp:spPr>
        <a:xfrm>
          <a:off x="0" y="2110878"/>
          <a:ext cx="3961119" cy="1917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6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Introduction </a:t>
          </a:r>
        </a:p>
        <a:p>
          <a:pPr marL="285750" lvl="1" indent="-285750" algn="l" defTabSz="1244600">
            <a:lnSpc>
              <a:spcPct val="90000"/>
            </a:lnSpc>
            <a:spcBef>
              <a:spcPct val="0"/>
            </a:spcBef>
            <a:spcAft>
              <a:spcPct val="20000"/>
            </a:spcAft>
            <a:buChar char="•"/>
          </a:pPr>
          <a:r>
            <a:rPr lang="en-US" sz="2800" kern="1200" dirty="0"/>
            <a:t>Body </a:t>
          </a:r>
        </a:p>
        <a:p>
          <a:pPr marL="285750" lvl="1" indent="-285750" algn="l" defTabSz="1244600">
            <a:lnSpc>
              <a:spcPct val="90000"/>
            </a:lnSpc>
            <a:spcBef>
              <a:spcPct val="0"/>
            </a:spcBef>
            <a:spcAft>
              <a:spcPct val="20000"/>
            </a:spcAft>
            <a:buChar char="•"/>
          </a:pPr>
          <a:r>
            <a:rPr lang="en-US" sz="2800" kern="1200" dirty="0"/>
            <a:t>Close </a:t>
          </a:r>
        </a:p>
        <a:p>
          <a:pPr marL="285750" lvl="1" indent="-285750" algn="l" defTabSz="1244600">
            <a:lnSpc>
              <a:spcPct val="90000"/>
            </a:lnSpc>
            <a:spcBef>
              <a:spcPct val="0"/>
            </a:spcBef>
            <a:spcAft>
              <a:spcPct val="20000"/>
            </a:spcAft>
            <a:buChar char="•"/>
          </a:pPr>
          <a:r>
            <a:rPr lang="en-US" sz="2800" kern="1200" dirty="0"/>
            <a:t>Follow-Up</a:t>
          </a:r>
        </a:p>
      </dsp:txBody>
      <dsp:txXfrm>
        <a:off x="0" y="2110878"/>
        <a:ext cx="3961119" cy="19173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052B7-2FB9-4368-886A-A05C58B38D3C}">
      <dsp:nvSpPr>
        <dsp:cNvPr id="0" name=""/>
        <dsp:cNvSpPr/>
      </dsp:nvSpPr>
      <dsp:spPr>
        <a:xfrm>
          <a:off x="0" y="0"/>
          <a:ext cx="571738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Direct Elicitation methods:</a:t>
          </a:r>
        </a:p>
      </dsp:txBody>
      <dsp:txXfrm>
        <a:off x="59399" y="59399"/>
        <a:ext cx="5598582" cy="1098002"/>
      </dsp:txXfrm>
    </dsp:sp>
    <dsp:sp modelId="{C6A96A42-84D4-4B9B-84C0-0A4F5DF7E7F0}">
      <dsp:nvSpPr>
        <dsp:cNvPr id="0" name=""/>
        <dsp:cNvSpPr/>
      </dsp:nvSpPr>
      <dsp:spPr>
        <a:xfrm>
          <a:off x="0" y="1479805"/>
          <a:ext cx="5963616" cy="1816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212"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Brainstorming and facilitated workshops.</a:t>
          </a:r>
        </a:p>
        <a:p>
          <a:pPr marL="285750" lvl="1" indent="-285750" algn="l" defTabSz="1244600">
            <a:lnSpc>
              <a:spcPct val="90000"/>
            </a:lnSpc>
            <a:spcBef>
              <a:spcPct val="0"/>
            </a:spcBef>
            <a:spcAft>
              <a:spcPct val="20000"/>
            </a:spcAft>
            <a:buChar char="•"/>
          </a:pPr>
          <a:r>
            <a:rPr lang="en-US" sz="2800" kern="1200" dirty="0"/>
            <a:t>Effective focus groups. </a:t>
          </a:r>
        </a:p>
        <a:p>
          <a:pPr marL="285750" lvl="1" indent="-285750" algn="l" defTabSz="1244600">
            <a:lnSpc>
              <a:spcPct val="90000"/>
            </a:lnSpc>
            <a:spcBef>
              <a:spcPct val="0"/>
            </a:spcBef>
            <a:spcAft>
              <a:spcPct val="20000"/>
            </a:spcAft>
            <a:buChar char="•"/>
          </a:pPr>
          <a:r>
            <a:rPr lang="en-US" sz="2800" kern="1200" dirty="0"/>
            <a:t>Interviews.</a:t>
          </a:r>
        </a:p>
      </dsp:txBody>
      <dsp:txXfrm>
        <a:off x="0" y="1479805"/>
        <a:ext cx="5963616" cy="18164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2BC16-69F0-4BD2-9E79-EE196B0D08FC}">
      <dsp:nvSpPr>
        <dsp:cNvPr id="0" name=""/>
        <dsp:cNvSpPr/>
      </dsp:nvSpPr>
      <dsp:spPr>
        <a:xfrm>
          <a:off x="0" y="569335"/>
          <a:ext cx="6524630" cy="12878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Experiential Elicitation methods:</a:t>
          </a:r>
        </a:p>
      </dsp:txBody>
      <dsp:txXfrm>
        <a:off x="62870" y="632205"/>
        <a:ext cx="6398890" cy="1162157"/>
      </dsp:txXfrm>
    </dsp:sp>
    <dsp:sp modelId="{CAA3AA94-BDBF-4E9B-92D5-1A4A456DBC36}">
      <dsp:nvSpPr>
        <dsp:cNvPr id="0" name=""/>
        <dsp:cNvSpPr/>
      </dsp:nvSpPr>
      <dsp:spPr>
        <a:xfrm>
          <a:off x="0" y="2152559"/>
          <a:ext cx="6524630" cy="144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157"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Analyzing documentation.</a:t>
          </a:r>
        </a:p>
        <a:p>
          <a:pPr marL="285750" lvl="1" indent="-285750" algn="l" defTabSz="1244600">
            <a:lnSpc>
              <a:spcPct val="90000"/>
            </a:lnSpc>
            <a:spcBef>
              <a:spcPct val="0"/>
            </a:spcBef>
            <a:spcAft>
              <a:spcPct val="20000"/>
            </a:spcAft>
            <a:buChar char="•"/>
          </a:pPr>
          <a:r>
            <a:rPr lang="en-US" sz="2800" kern="1200" dirty="0"/>
            <a:t>Observation and simulation.</a:t>
          </a:r>
        </a:p>
        <a:p>
          <a:pPr marL="285750" lvl="1" indent="-285750" algn="l" defTabSz="1244600">
            <a:lnSpc>
              <a:spcPct val="90000"/>
            </a:lnSpc>
            <a:spcBef>
              <a:spcPct val="0"/>
            </a:spcBef>
            <a:spcAft>
              <a:spcPct val="20000"/>
            </a:spcAft>
            <a:buChar char="•"/>
          </a:pPr>
          <a:r>
            <a:rPr lang="en-US" sz="2800" kern="1200" dirty="0"/>
            <a:t>Prototyping and storyboarding. </a:t>
          </a:r>
        </a:p>
      </dsp:txBody>
      <dsp:txXfrm>
        <a:off x="0" y="2152559"/>
        <a:ext cx="6524630" cy="14464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93DD60-D177-4D40-9A9F-1A08CD33D1FE}">
      <dsp:nvSpPr>
        <dsp:cNvPr id="0" name=""/>
        <dsp:cNvSpPr/>
      </dsp:nvSpPr>
      <dsp:spPr>
        <a:xfrm>
          <a:off x="0" y="1540770"/>
          <a:ext cx="1932365" cy="19323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3E936-E8B6-4919-A22F-FDD97233566E}">
      <dsp:nvSpPr>
        <dsp:cNvPr id="0" name=""/>
        <dsp:cNvSpPr/>
      </dsp:nvSpPr>
      <dsp:spPr>
        <a:xfrm>
          <a:off x="405796" y="1946567"/>
          <a:ext cx="1120771" cy="11207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4F6337-C539-4A5E-B6AE-5D7C929A2C19}">
      <dsp:nvSpPr>
        <dsp:cNvPr id="0" name=""/>
        <dsp:cNvSpPr/>
      </dsp:nvSpPr>
      <dsp:spPr>
        <a:xfrm>
          <a:off x="2346443" y="1540770"/>
          <a:ext cx="4554861" cy="1932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i="0" kern="1200" dirty="0"/>
            <a:t>Functional Requirements</a:t>
          </a:r>
          <a:r>
            <a:rPr lang="en-US" sz="2400" b="0" i="0" kern="1200" dirty="0"/>
            <a:t> </a:t>
          </a:r>
          <a:endParaRPr lang="en-US" sz="2400" kern="1200" dirty="0"/>
        </a:p>
      </dsp:txBody>
      <dsp:txXfrm>
        <a:off x="2346443" y="1540770"/>
        <a:ext cx="4554861" cy="19323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E8F92-E461-DB44-B385-DC51129312E1}" type="datetimeFigureOut">
              <a:rPr lang="en-US" smtClean="0"/>
              <a:t>3/28/2022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4AE9F-FFD9-FF4C-A196-E789BBA95978}" type="slidenum">
              <a:rPr lang="en-US" smtClean="0"/>
              <a:t>‹#›</a:t>
            </a:fld>
            <a:endParaRPr lang="en-US"/>
          </a:p>
        </p:txBody>
      </p:sp>
    </p:spTree>
    <p:extLst>
      <p:ext uri="{BB962C8B-B14F-4D97-AF65-F5344CB8AC3E}">
        <p14:creationId xmlns:p14="http://schemas.microsoft.com/office/powerpoint/2010/main" val="99561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penerbitbukudeepublish.com/pengertian-workshop/"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mindtools.com/pages/article/newTED_96.ht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upgrad.com/blog/what-does-a-business-analyst-do/"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www.computerhope.com/jargon/c/chart.htm" TargetMode="External"/><Relationship Id="rId4" Type="http://schemas.openxmlformats.org/officeDocument/2006/relationships/hyperlink" Target="https://www.computerhope.com/jargon/d/diagram.htm"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Introduce the topic </a:t>
            </a:r>
          </a:p>
          <a:p>
            <a:pPr marL="171450" indent="-171450">
              <a:buFont typeface="Arial" panose="020B0604020202020204" pitchFamily="34" charset="0"/>
              <a:buChar char="•"/>
            </a:pPr>
            <a:r>
              <a:rPr lang="en-US" dirty="0"/>
              <a:t>Don’t need any business analysis experience </a:t>
            </a:r>
          </a:p>
          <a:p>
            <a:pPr marL="171450" indent="-171450">
              <a:buFont typeface="Arial" panose="020B0604020202020204" pitchFamily="34" charset="0"/>
              <a:buChar char="•"/>
            </a:pPr>
            <a:r>
              <a:rPr lang="en-US" dirty="0"/>
              <a:t>Questions </a:t>
            </a:r>
          </a:p>
        </p:txBody>
      </p:sp>
      <p:sp>
        <p:nvSpPr>
          <p:cNvPr id="4" name="Slide Number Placeholder 3"/>
          <p:cNvSpPr>
            <a:spLocks noGrp="1"/>
          </p:cNvSpPr>
          <p:nvPr>
            <p:ph type="sldNum" sz="quarter" idx="5"/>
          </p:nvPr>
        </p:nvSpPr>
        <p:spPr/>
        <p:txBody>
          <a:bodyPr/>
          <a:lstStyle/>
          <a:p>
            <a:fld id="{7B84AE9F-FFD9-FF4C-A196-E789BBA95978}" type="slidenum">
              <a:rPr lang="en-US" smtClean="0"/>
              <a:t>1</a:t>
            </a:fld>
            <a:endParaRPr lang="en-US"/>
          </a:p>
        </p:txBody>
      </p:sp>
    </p:spTree>
    <p:extLst>
      <p:ext uri="{BB962C8B-B14F-4D97-AF65-F5344CB8AC3E}">
        <p14:creationId xmlns:p14="http://schemas.microsoft.com/office/powerpoint/2010/main" val="1009151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10</a:t>
            </a:fld>
            <a:endParaRPr lang="en-US"/>
          </a:p>
        </p:txBody>
      </p:sp>
    </p:spTree>
    <p:extLst>
      <p:ext uri="{BB962C8B-B14F-4D97-AF65-F5344CB8AC3E}">
        <p14:creationId xmlns:p14="http://schemas.microsoft.com/office/powerpoint/2010/main" val="1765132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general: What are some of the questions that a BA should ask themselves or if you are a BA what are some of the questions you’ve asked yourself?</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11</a:t>
            </a:fld>
            <a:endParaRPr lang="en-US"/>
          </a:p>
        </p:txBody>
      </p:sp>
    </p:spTree>
    <p:extLst>
      <p:ext uri="{BB962C8B-B14F-4D97-AF65-F5344CB8AC3E}">
        <p14:creationId xmlns:p14="http://schemas.microsoft.com/office/powerpoint/2010/main" val="4164441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DD72EF9B-4CB7-44B4-86BD-951F26BE8B09}" type="slidenum">
              <a:rPr lang="en-ZA" smtClean="0"/>
              <a:t>12</a:t>
            </a:fld>
            <a:endParaRPr lang="en-ZA"/>
          </a:p>
        </p:txBody>
      </p:sp>
    </p:spTree>
    <p:extLst>
      <p:ext uri="{BB962C8B-B14F-4D97-AF65-F5344CB8AC3E}">
        <p14:creationId xmlns:p14="http://schemas.microsoft.com/office/powerpoint/2010/main" val="2540751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nSpc>
                <a:spcPct val="107000"/>
              </a:lnSpc>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As a BA you need one of your primary objectives is to understand the basic business structure and process of the organization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mj-lt"/>
              <a:buAutoNum type="alphaLcPeriod"/>
            </a:pPr>
            <a:r>
              <a:rPr lang="en-ZA"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This results in grasping what the business goals are thus bringing forth the business value proposition</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mj-lt"/>
              <a:buAutoNum type="alphaLcPeriod"/>
            </a:pPr>
            <a:r>
              <a:rPr lang="en-ZA"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And once you understand those intentions as a BA, you dive dipper into the business domain,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eg</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Different product offered </a:t>
            </a:r>
          </a:p>
          <a:p>
            <a:pPr marL="685800" lvl="1" indent="-228600">
              <a:lnSpc>
                <a:spcPct val="107000"/>
              </a:lnSpc>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Revenue streams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Basically, understanding the full picture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On a day-to-day basis a BA needs to gather, elicit, analyze, and be able to interpret business requests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Document and model business process and requirements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mj-lt"/>
              <a:buAutoNum type="alphaLcPeriod"/>
            </a:pPr>
            <a:r>
              <a:rPr lang="en-ZA" sz="1400" dirty="0">
                <a:effectLst/>
                <a:latin typeface="Calibri" panose="020F0502020204030204" pitchFamily="34" charset="0"/>
                <a:ea typeface="Calibri" panose="020F0502020204030204" pitchFamily="34" charset="0"/>
                <a:cs typeface="Times New Roman" panose="02020603050405020304" pitchFamily="18" charset="0"/>
              </a:rPr>
              <a:t>Various stakeholders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buFont typeface="+mj-lt"/>
              <a:buAutoNum type="alphaLcPeriod"/>
            </a:pPr>
            <a:r>
              <a:rPr lang="en-ZA" sz="1400" dirty="0">
                <a:effectLst/>
                <a:latin typeface="Calibri" panose="020F0502020204030204" pitchFamily="34" charset="0"/>
                <a:ea typeface="Calibri" panose="020F0502020204030204" pitchFamily="34" charset="0"/>
                <a:cs typeface="Times New Roman" panose="02020603050405020304" pitchFamily="18" charset="0"/>
              </a:rPr>
              <a:t>Clear, make sense and have less ambiguity as possible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This then results in driving product value by implementing solutions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lvl="1" indent="-228600">
              <a:lnSpc>
                <a:spcPct val="107000"/>
              </a:lnSpc>
              <a:spcAft>
                <a:spcPts val="800"/>
              </a:spcAft>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Establishing trust</a:t>
            </a:r>
          </a:p>
          <a:p>
            <a:pPr marL="457200" lvl="1" indent="0">
              <a:lnSpc>
                <a:spcPct val="107000"/>
              </a:lnSpc>
              <a:spcAft>
                <a:spcPts val="800"/>
              </a:spcAft>
              <a:buFont typeface="+mj-lt"/>
              <a:buNone/>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B84AE9F-FFD9-FF4C-A196-E789BBA95978}" type="slidenum">
              <a:rPr lang="en-US" smtClean="0"/>
              <a:t>13</a:t>
            </a:fld>
            <a:endParaRPr lang="en-US"/>
          </a:p>
        </p:txBody>
      </p:sp>
    </p:spTree>
    <p:extLst>
      <p:ext uri="{BB962C8B-B14F-4D97-AF65-F5344CB8AC3E}">
        <p14:creationId xmlns:p14="http://schemas.microsoft.com/office/powerpoint/2010/main" val="4218193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14</a:t>
            </a:fld>
            <a:endParaRPr lang="en-US"/>
          </a:p>
        </p:txBody>
      </p:sp>
    </p:spTree>
    <p:extLst>
      <p:ext uri="{BB962C8B-B14F-4D97-AF65-F5344CB8AC3E}">
        <p14:creationId xmlns:p14="http://schemas.microsoft.com/office/powerpoint/2010/main" val="1387411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15</a:t>
            </a:fld>
            <a:endParaRPr lang="en-US"/>
          </a:p>
        </p:txBody>
      </p:sp>
    </p:spTree>
    <p:extLst>
      <p:ext uri="{BB962C8B-B14F-4D97-AF65-F5344CB8AC3E}">
        <p14:creationId xmlns:p14="http://schemas.microsoft.com/office/powerpoint/2010/main" val="23452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Restaurant = Business </a:t>
            </a:r>
          </a:p>
          <a:p>
            <a:pPr marL="171450" indent="-171450">
              <a:buFont typeface="Arial" panose="020B0604020202020204" pitchFamily="34" charset="0"/>
              <a:buChar char="•"/>
            </a:pPr>
            <a:r>
              <a:rPr lang="en-ZA" dirty="0"/>
              <a:t>Floor manager = Scrum Master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Lady in the white = Product Owner </a:t>
            </a:r>
          </a:p>
          <a:p>
            <a:pPr marL="171450" indent="-171450">
              <a:buFont typeface="Arial" panose="020B0604020202020204" pitchFamily="34" charset="0"/>
              <a:buChar char="•"/>
            </a:pPr>
            <a:r>
              <a:rPr lang="en-ZA" dirty="0"/>
              <a:t>Chef = Developers </a:t>
            </a:r>
          </a:p>
          <a:p>
            <a:pPr marL="171450" indent="-171450">
              <a:buFont typeface="Arial" panose="020B0604020202020204" pitchFamily="34" charset="0"/>
              <a:buChar char="•"/>
            </a:pPr>
            <a:r>
              <a:rPr lang="en-ZA" dirty="0"/>
              <a:t>Waitress = Business Analyst </a:t>
            </a:r>
          </a:p>
          <a:p>
            <a:pPr marL="171450" indent="-171450">
              <a:buFont typeface="Arial" panose="020B0604020202020204" pitchFamily="34" charset="0"/>
              <a:buChar cha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16</a:t>
            </a:fld>
            <a:endParaRPr lang="en-US"/>
          </a:p>
        </p:txBody>
      </p:sp>
    </p:spTree>
    <p:extLst>
      <p:ext uri="{BB962C8B-B14F-4D97-AF65-F5344CB8AC3E}">
        <p14:creationId xmlns:p14="http://schemas.microsoft.com/office/powerpoint/2010/main" val="51321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02124"/>
                </a:solidFill>
                <a:effectLst/>
                <a:latin typeface="arial" panose="020B0604020202020204" pitchFamily="34" charset="0"/>
              </a:rPr>
              <a:t>Point of sale: This computerized system allows business owners to track sales, cash flow, food inventory and can help simplify your bookkeeping enormously.</a:t>
            </a:r>
            <a:endParaRPr lang="en-ZA" b="1" dirty="0"/>
          </a:p>
        </p:txBody>
      </p:sp>
      <p:sp>
        <p:nvSpPr>
          <p:cNvPr id="4" name="Slide Number Placeholder 3"/>
          <p:cNvSpPr>
            <a:spLocks noGrp="1"/>
          </p:cNvSpPr>
          <p:nvPr>
            <p:ph type="sldNum" sz="quarter" idx="5"/>
          </p:nvPr>
        </p:nvSpPr>
        <p:spPr/>
        <p:txBody>
          <a:bodyPr/>
          <a:lstStyle/>
          <a:p>
            <a:fld id="{7B84AE9F-FFD9-FF4C-A196-E789BBA95978}" type="slidenum">
              <a:rPr lang="en-US" smtClean="0"/>
              <a:t>17</a:t>
            </a:fld>
            <a:endParaRPr lang="en-US"/>
          </a:p>
        </p:txBody>
      </p:sp>
    </p:spTree>
    <p:extLst>
      <p:ext uri="{BB962C8B-B14F-4D97-AF65-F5344CB8AC3E}">
        <p14:creationId xmlns:p14="http://schemas.microsoft.com/office/powerpoint/2010/main" val="418990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18</a:t>
            </a:fld>
            <a:endParaRPr lang="en-US"/>
          </a:p>
        </p:txBody>
      </p:sp>
    </p:spTree>
    <p:extLst>
      <p:ext uri="{BB962C8B-B14F-4D97-AF65-F5344CB8AC3E}">
        <p14:creationId xmlns:p14="http://schemas.microsoft.com/office/powerpoint/2010/main" val="2497148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scenario above. We have a project coming up to get more people in the restaurant coming to watch soccer. </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19</a:t>
            </a:fld>
            <a:endParaRPr lang="en-US"/>
          </a:p>
        </p:txBody>
      </p:sp>
    </p:spTree>
    <p:extLst>
      <p:ext uri="{BB962C8B-B14F-4D97-AF65-F5344CB8AC3E}">
        <p14:creationId xmlns:p14="http://schemas.microsoft.com/office/powerpoint/2010/main" val="748673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a:t>
            </a:r>
          </a:p>
          <a:p>
            <a:pPr marL="171450" indent="-171450">
              <a:buFont typeface="Arial" panose="020B0604020202020204" pitchFamily="34" charset="0"/>
              <a:buChar char="•"/>
            </a:pPr>
            <a:r>
              <a:rPr lang="en-US" dirty="0"/>
              <a:t>Name </a:t>
            </a:r>
          </a:p>
          <a:p>
            <a:pPr marL="171450" indent="-171450">
              <a:buFont typeface="Arial" panose="020B0604020202020204" pitchFamily="34" charset="0"/>
              <a:buChar char="•"/>
            </a:pPr>
            <a:r>
              <a:rPr lang="en-US" dirty="0"/>
              <a:t>Role</a:t>
            </a:r>
          </a:p>
          <a:p>
            <a:pPr marL="171450" indent="-171450">
              <a:buFont typeface="Arial" panose="020B0604020202020204" pitchFamily="34" charset="0"/>
              <a:buChar char="•"/>
            </a:pPr>
            <a:r>
              <a:rPr lang="en-US" dirty="0"/>
              <a:t>Hobbies </a:t>
            </a:r>
          </a:p>
          <a:p>
            <a:pPr marL="0" indent="0">
              <a:buFont typeface="Arial" panose="020B0604020202020204" pitchFamily="34" charset="0"/>
              <a:buNone/>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a:t>
            </a:fld>
            <a:endParaRPr lang="en-US"/>
          </a:p>
        </p:txBody>
      </p:sp>
    </p:spTree>
    <p:extLst>
      <p:ext uri="{BB962C8B-B14F-4D97-AF65-F5344CB8AC3E}">
        <p14:creationId xmlns:p14="http://schemas.microsoft.com/office/powerpoint/2010/main" val="11397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Goal settings – purpose, success criteria, scope, outcomes</a:t>
            </a:r>
          </a:p>
          <a:p>
            <a:pPr marL="171450" lvl="0" indent="-171450">
              <a:buFontTx/>
              <a:buChar char="-"/>
            </a:pPr>
            <a:r>
              <a:rPr lang="en-US" dirty="0"/>
              <a:t>People – team, stakeholders, users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Timeframe – Milestones , actions  </a:t>
            </a:r>
          </a:p>
          <a:p>
            <a:pPr marL="171450" lvl="0" indent="-171450">
              <a:buFontTx/>
              <a:buChar char="-"/>
            </a:pPr>
            <a:r>
              <a:rPr lang="en-US" dirty="0"/>
              <a:t>Environment – resources , constraints , risks</a:t>
            </a:r>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20</a:t>
            </a:fld>
            <a:endParaRPr lang="en-US"/>
          </a:p>
        </p:txBody>
      </p:sp>
    </p:spTree>
    <p:extLst>
      <p:ext uri="{BB962C8B-B14F-4D97-AF65-F5344CB8AC3E}">
        <p14:creationId xmlns:p14="http://schemas.microsoft.com/office/powerpoint/2010/main" val="3804056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do these task concurrently </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21</a:t>
            </a:fld>
            <a:endParaRPr lang="en-US"/>
          </a:p>
        </p:txBody>
      </p:sp>
    </p:spTree>
    <p:extLst>
      <p:ext uri="{BB962C8B-B14F-4D97-AF65-F5344CB8AC3E}">
        <p14:creationId xmlns:p14="http://schemas.microsoft.com/office/powerpoint/2010/main" val="261238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https://www.phase2technology.com/blog/successful-requirements-gathering</a:t>
            </a:r>
          </a:p>
          <a:p>
            <a:pPr marL="171450" indent="-171450">
              <a:buFontTx/>
              <a:buChar char="-"/>
            </a:pPr>
            <a:r>
              <a:rPr lang="en-US" dirty="0"/>
              <a:t>Getting supporting material </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22</a:t>
            </a:fld>
            <a:endParaRPr lang="en-US"/>
          </a:p>
        </p:txBody>
      </p:sp>
    </p:spTree>
    <p:extLst>
      <p:ext uri="{BB962C8B-B14F-4D97-AF65-F5344CB8AC3E}">
        <p14:creationId xmlns:p14="http://schemas.microsoft.com/office/powerpoint/2010/main" val="579269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Explain this using a practical example </a:t>
            </a:r>
          </a:p>
          <a:p>
            <a:pPr marL="171450" indent="-171450">
              <a:buFont typeface="Arial" panose="020B0604020202020204" pitchFamily="34" charset="0"/>
              <a:buChar char="•"/>
            </a:pPr>
            <a:r>
              <a:rPr lang="en-US" dirty="0"/>
              <a:t>Express the importance of not finding the actual problem </a:t>
            </a:r>
          </a:p>
          <a:p>
            <a:pPr marL="0" indent="0">
              <a:buFont typeface="Arial" panose="020B0604020202020204" pitchFamily="34" charset="0"/>
              <a:buNone/>
            </a:pPr>
            <a:endParaRPr lang="en-US" dirty="0"/>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23</a:t>
            </a:fld>
            <a:endParaRPr lang="en-US"/>
          </a:p>
        </p:txBody>
      </p:sp>
    </p:spTree>
    <p:extLst>
      <p:ext uri="{BB962C8B-B14F-4D97-AF65-F5344CB8AC3E}">
        <p14:creationId xmlns:p14="http://schemas.microsoft.com/office/powerpoint/2010/main" val="738157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24</a:t>
            </a:fld>
            <a:endParaRPr lang="en-US"/>
          </a:p>
        </p:txBody>
      </p:sp>
    </p:spTree>
    <p:extLst>
      <p:ext uri="{BB962C8B-B14F-4D97-AF65-F5344CB8AC3E}">
        <p14:creationId xmlns:p14="http://schemas.microsoft.com/office/powerpoint/2010/main" val="1306226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ZA" sz="14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The act of calling forth or draw out </a:t>
            </a:r>
            <a:r>
              <a:rPr lang="en-ZA" sz="1400" dirty="0">
                <a:solidFill>
                  <a:srgbClr val="323232"/>
                </a:solidFill>
                <a:effectLst/>
                <a:latin typeface="Calibri" panose="020F0502020204030204" pitchFamily="34" charset="0"/>
                <a:ea typeface="Calibri" panose="020F0502020204030204" pitchFamily="34" charset="0"/>
                <a:cs typeface="Calibri" panose="020F0502020204030204" pitchFamily="34" charset="0"/>
              </a:rPr>
              <a:t>unstated and implied needs of the business problem presented. Not just what the SME is telling you but also what are they not telling you.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ZA" sz="14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Like how in the SDLC world they say when you dev one of the things you think about is how can the user brake this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25</a:t>
            </a:fld>
            <a:endParaRPr lang="en-US"/>
          </a:p>
        </p:txBody>
      </p:sp>
    </p:spTree>
    <p:extLst>
      <p:ext uri="{BB962C8B-B14F-4D97-AF65-F5344CB8AC3E}">
        <p14:creationId xmlns:p14="http://schemas.microsoft.com/office/powerpoint/2010/main" val="1160694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26</a:t>
            </a:fld>
            <a:endParaRPr lang="en-US"/>
          </a:p>
        </p:txBody>
      </p:sp>
    </p:spTree>
    <p:extLst>
      <p:ext uri="{BB962C8B-B14F-4D97-AF65-F5344CB8AC3E}">
        <p14:creationId xmlns:p14="http://schemas.microsoft.com/office/powerpoint/2010/main" val="210678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Introduction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Knowledge of the different stakeholders you have in the room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Understand what needs to be achieved</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Outline problem/issue</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Highlight expected outcomes and benefits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Have a plan to follow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Body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Gather information from stakeholders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Seamless transition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Soft skills are key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Close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ZA" sz="1400" dirty="0">
                <a:effectLst/>
                <a:latin typeface="Calibri" panose="020F0502020204030204" pitchFamily="34" charset="0"/>
                <a:ea typeface="Calibri" panose="020F0502020204030204" pitchFamily="34" charset="0"/>
                <a:cs typeface="Times New Roman" panose="02020603050405020304" pitchFamily="18" charset="0"/>
              </a:rPr>
              <a:t>Appreciate stakeholders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ZA" sz="1400" dirty="0">
                <a:effectLst/>
                <a:latin typeface="Calibri" panose="020F0502020204030204" pitchFamily="34" charset="0"/>
                <a:ea typeface="Calibri" panose="020F0502020204030204" pitchFamily="34" charset="0"/>
                <a:cs typeface="Times New Roman" panose="02020603050405020304" pitchFamily="18" charset="0"/>
              </a:rPr>
              <a:t>Receive feedback</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ZA" sz="1400" dirty="0">
                <a:effectLst/>
                <a:latin typeface="Calibri" panose="020F0502020204030204" pitchFamily="34" charset="0"/>
                <a:ea typeface="Calibri" panose="020F0502020204030204" pitchFamily="34" charset="0"/>
                <a:cs typeface="Times New Roman" panose="02020603050405020304" pitchFamily="18" charset="0"/>
              </a:rPr>
              <a:t>Plan of action items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alpha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Follow-Up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buFont typeface="+mj-lt"/>
              <a:buAutoNum type="roman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Summary of findings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Font typeface="+mj-lt"/>
              <a:buAutoNum type="romanL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Helping with validation</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27</a:t>
            </a:fld>
            <a:endParaRPr lang="en-US"/>
          </a:p>
        </p:txBody>
      </p:sp>
    </p:spTree>
    <p:extLst>
      <p:ext uri="{BB962C8B-B14F-4D97-AF65-F5344CB8AC3E}">
        <p14:creationId xmlns:p14="http://schemas.microsoft.com/office/powerpoint/2010/main" val="108788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Direct Elicitation methods: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Brainstorming &amp; facilitated workshops.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ZA" sz="1400" dirty="0">
                <a:effectLst/>
                <a:latin typeface="Calibri" panose="020F0502020204030204" pitchFamily="34" charset="0"/>
                <a:ea typeface="Calibri" panose="020F0502020204030204" pitchFamily="34" charset="0"/>
                <a:cs typeface="Times New Roman" panose="02020603050405020304" pitchFamily="18" charset="0"/>
              </a:rPr>
              <a:t>Covid and needing to learn to facilitate online</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ZA" sz="1400" dirty="0">
                <a:effectLst/>
                <a:latin typeface="Calibri" panose="020F0502020204030204" pitchFamily="34" charset="0"/>
                <a:ea typeface="Calibri" panose="020F0502020204030204" pitchFamily="34" charset="0"/>
                <a:cs typeface="Times New Roman" panose="02020603050405020304" pitchFamily="18" charset="0"/>
              </a:rPr>
              <a:t>Especially for big projects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ZA" sz="1400" dirty="0">
                <a:effectLst/>
                <a:latin typeface="Calibri" panose="020F0502020204030204" pitchFamily="34" charset="0"/>
                <a:ea typeface="Calibri" panose="020F0502020204030204" pitchFamily="34" charset="0"/>
                <a:cs typeface="Times New Roman" panose="02020603050405020304" pitchFamily="18" charset="0"/>
              </a:rPr>
              <a:t>Filtering in on problems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ZA" sz="1400" dirty="0">
                <a:effectLst/>
                <a:latin typeface="Calibri" panose="020F0502020204030204" pitchFamily="34" charset="0"/>
                <a:ea typeface="Calibri" panose="020F0502020204030204" pitchFamily="34" charset="0"/>
                <a:cs typeface="Times New Roman" panose="02020603050405020304" pitchFamily="18" charset="0"/>
              </a:rPr>
              <a:t>Making sure the content is relevant to the problem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Developing &amp; conducting workshops.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ZA" sz="14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Inspired to Work Better</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ZA" sz="140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3"/>
              </a:rPr>
              <a:t>Provide</a:t>
            </a:r>
            <a:r>
              <a:rPr lang="en-ZA"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ZA" sz="140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new information and business knowledge</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Effective focus groups.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400" dirty="0">
                <a:effectLst/>
                <a:latin typeface="Calibri" panose="020F0502020204030204" pitchFamily="34" charset="0"/>
                <a:ea typeface="Calibri" panose="020F0502020204030204" pitchFamily="34" charset="0"/>
                <a:cs typeface="Times New Roman" panose="02020603050405020304" pitchFamily="18" charset="0"/>
              </a:rPr>
              <a:t>Separating your UX, Devs, Pos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400" dirty="0">
                <a:effectLst/>
                <a:latin typeface="Calibri" panose="020F0502020204030204" pitchFamily="34" charset="0"/>
                <a:ea typeface="Calibri" panose="020F0502020204030204" pitchFamily="34" charset="0"/>
                <a:cs typeface="Times New Roman" panose="02020603050405020304" pitchFamily="18" charset="0"/>
              </a:rPr>
              <a:t>Focused discussions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Interviews.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B84AE9F-FFD9-FF4C-A196-E789BBA95978}" type="slidenum">
              <a:rPr lang="en-US" smtClean="0"/>
              <a:t>28</a:t>
            </a:fld>
            <a:endParaRPr lang="en-US"/>
          </a:p>
        </p:txBody>
      </p:sp>
    </p:spTree>
    <p:extLst>
      <p:ext uri="{BB962C8B-B14F-4D97-AF65-F5344CB8AC3E}">
        <p14:creationId xmlns:p14="http://schemas.microsoft.com/office/powerpoint/2010/main" val="1728351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Experiential Elicitation methods: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Analyzing documentation.</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400" dirty="0">
                <a:effectLst/>
                <a:latin typeface="Calibri" panose="020F0502020204030204" pitchFamily="34" charset="0"/>
                <a:ea typeface="Calibri" panose="020F0502020204030204" pitchFamily="34" charset="0"/>
                <a:cs typeface="Times New Roman" panose="02020603050405020304" pitchFamily="18" charset="0"/>
              </a:rPr>
              <a:t>Better understand requirements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Observation &amp; simulation (looking at business processes).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400" dirty="0">
                <a:effectLst/>
                <a:latin typeface="Calibri" panose="020F0502020204030204" pitchFamily="34" charset="0"/>
                <a:ea typeface="Calibri" panose="020F0502020204030204" pitchFamily="34" charset="0"/>
                <a:cs typeface="Times New Roman" panose="02020603050405020304" pitchFamily="18" charset="0"/>
              </a:rPr>
              <a:t>Needing practical representation of how systems work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400" dirty="0">
                <a:effectLst/>
                <a:latin typeface="Calibri" panose="020F0502020204030204" pitchFamily="34" charset="0"/>
                <a:ea typeface="Calibri" panose="020F0502020204030204" pitchFamily="34" charset="0"/>
                <a:cs typeface="Times New Roman" panose="02020603050405020304" pitchFamily="18" charset="0"/>
              </a:rPr>
              <a:t>Screen share and online walkthroughs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Prototyping &amp; storyboarding.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400" dirty="0">
                <a:effectLst/>
                <a:latin typeface="Calibri" panose="020F0502020204030204" pitchFamily="34" charset="0"/>
                <a:ea typeface="Calibri" panose="020F0502020204030204" pitchFamily="34" charset="0"/>
                <a:cs typeface="Times New Roman" panose="02020603050405020304" pitchFamily="18" charset="0"/>
              </a:rPr>
              <a:t>More agile and lessens documentation</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400" dirty="0">
                <a:effectLst/>
                <a:latin typeface="Calibri" panose="020F0502020204030204" pitchFamily="34" charset="0"/>
                <a:ea typeface="Calibri" panose="020F0502020204030204" pitchFamily="34" charset="0"/>
                <a:cs typeface="Times New Roman" panose="02020603050405020304" pitchFamily="18" charset="0"/>
              </a:rPr>
              <a:t>Point can be made quicker and can skip steps,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400" dirty="0">
                <a:effectLst/>
                <a:latin typeface="Calibri" panose="020F0502020204030204" pitchFamily="34" charset="0"/>
                <a:ea typeface="Calibri" panose="020F0502020204030204" pitchFamily="34" charset="0"/>
                <a:cs typeface="Times New Roman" panose="02020603050405020304" pitchFamily="18" charset="0"/>
              </a:rPr>
              <a:t>Doing user stories as a BRS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29</a:t>
            </a:fld>
            <a:endParaRPr lang="en-US"/>
          </a:p>
        </p:txBody>
      </p:sp>
    </p:spTree>
    <p:extLst>
      <p:ext uri="{BB962C8B-B14F-4D97-AF65-F5344CB8AC3E}">
        <p14:creationId xmlns:p14="http://schemas.microsoft.com/office/powerpoint/2010/main" val="1218503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a:t>
            </a:fld>
            <a:endParaRPr lang="en-US"/>
          </a:p>
        </p:txBody>
      </p:sp>
    </p:spTree>
    <p:extLst>
      <p:ext uri="{BB962C8B-B14F-4D97-AF65-F5344CB8AC3E}">
        <p14:creationId xmlns:p14="http://schemas.microsoft.com/office/powerpoint/2010/main" val="3892448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0" i="0" dirty="0">
                <a:solidFill>
                  <a:srgbClr val="202122"/>
                </a:solidFill>
                <a:effectLst/>
                <a:latin typeface="Arial" panose="020B0604020202020204" pitchFamily="34" charset="0"/>
              </a:rPr>
              <a:t>Determining whether the stated requirements are clear, complete, unduplicated, concise, valid, consistent and unambiguous, and resolving any apparent conflicts. </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30</a:t>
            </a:fld>
            <a:endParaRPr lang="en-US"/>
          </a:p>
        </p:txBody>
      </p:sp>
    </p:spTree>
    <p:extLst>
      <p:ext uri="{BB962C8B-B14F-4D97-AF65-F5344CB8AC3E}">
        <p14:creationId xmlns:p14="http://schemas.microsoft.com/office/powerpoint/2010/main" val="3304949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31</a:t>
            </a:fld>
            <a:endParaRPr lang="en-US"/>
          </a:p>
        </p:txBody>
      </p:sp>
    </p:spTree>
    <p:extLst>
      <p:ext uri="{BB962C8B-B14F-4D97-AF65-F5344CB8AC3E}">
        <p14:creationId xmlns:p14="http://schemas.microsoft.com/office/powerpoint/2010/main" val="1173592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0" i="0" dirty="0"/>
              <a:t>These define how a product/service/solution should function from the end-user's perspective.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-They describe the features and functions with which the end-user will interact directly.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4"/>
                </a:solidFill>
                <a:effectLst/>
                <a:latin typeface="arial" panose="020B0604020202020204" pitchFamily="34" charset="0"/>
              </a:rPr>
              <a:t>Functional requirements explain how the system must work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b="0" i="0" dirty="0">
                <a:solidFill>
                  <a:srgbClr val="202124"/>
                </a:solidFill>
                <a:effectLst/>
                <a:latin typeface="arial" panose="020B0604020202020204" pitchFamily="34" charset="0"/>
              </a:rPr>
              <a:t>Business Rules.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b="0" i="0" dirty="0">
                <a:solidFill>
                  <a:srgbClr val="202124"/>
                </a:solidFill>
                <a:effectLst/>
                <a:latin typeface="arial" panose="020B0604020202020204" pitchFamily="34" charset="0"/>
              </a:rPr>
              <a:t>Authentication.</a:t>
            </a:r>
            <a:endParaRPr lang="en-US" b="0" i="0" dirty="0">
              <a:solidFill>
                <a:srgbClr val="202124"/>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02124"/>
                </a:solidFill>
                <a:effectLst/>
                <a:latin typeface="arial" panose="020B0604020202020204" pitchFamily="34" charset="0"/>
              </a:rPr>
              <a:t>Non-functional requirements focus on user expectations, as they are product properties</a:t>
            </a:r>
            <a:r>
              <a:rPr lang="en-US" b="0" i="0" dirty="0">
                <a:solidFill>
                  <a:srgbClr val="202124"/>
                </a:solidFill>
                <a:effectLst/>
                <a:latin typeface="arial" panose="020B0604020202020204" pitchFamily="34" charset="0"/>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4"/>
                </a:solidFill>
                <a:effectLst/>
                <a:latin typeface="arial" panose="020B0604020202020204" pitchFamily="34" charset="0"/>
              </a:rPr>
              <a:t>Let's take an example of a functional requirement. A system loads a webpage when someone clicks on a button.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4"/>
                </a:solidFill>
                <a:effectLst/>
                <a:latin typeface="arial" panose="020B0604020202020204" pitchFamily="34" charset="0"/>
              </a:rPr>
              <a:t>The related non-functional requirement specifies how fast the webpage must load</a:t>
            </a:r>
          </a:p>
          <a:p>
            <a:pPr lvl="1" algn="l">
              <a:buFont typeface="Arial" panose="020B0604020202020204" pitchFamily="34" charset="0"/>
              <a:buChar char="•"/>
            </a:pPr>
            <a:r>
              <a:rPr lang="en-ZA" b="0" i="0" dirty="0">
                <a:solidFill>
                  <a:srgbClr val="202124"/>
                </a:solidFill>
                <a:effectLst/>
                <a:latin typeface="arial" panose="020B0604020202020204" pitchFamily="34" charset="0"/>
              </a:rPr>
              <a:t>    Portability</a:t>
            </a:r>
          </a:p>
          <a:p>
            <a:pPr lvl="1" algn="l">
              <a:buFont typeface="Arial" panose="020B0604020202020204" pitchFamily="34" charset="0"/>
              <a:buChar char="•"/>
            </a:pPr>
            <a:r>
              <a:rPr lang="en-ZA" b="0" i="0" dirty="0">
                <a:solidFill>
                  <a:srgbClr val="202124"/>
                </a:solidFill>
                <a:effectLst/>
                <a:latin typeface="arial" panose="020B0604020202020204" pitchFamily="34" charset="0"/>
              </a:rPr>
              <a:t>    Compatibility</a:t>
            </a:r>
          </a:p>
          <a:p>
            <a:pPr lvl="1" algn="l">
              <a:buFont typeface="Arial" panose="020B0604020202020204" pitchFamily="34" charset="0"/>
              <a:buChar char="•"/>
            </a:pPr>
            <a:r>
              <a:rPr lang="en-ZA" b="0" i="0" dirty="0">
                <a:solidFill>
                  <a:srgbClr val="202124"/>
                </a:solidFill>
                <a:effectLst/>
                <a:latin typeface="arial" panose="020B0604020202020204" pitchFamily="34" charset="0"/>
              </a:rPr>
              <a:t>    Capacity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32</a:t>
            </a:fld>
            <a:endParaRPr lang="en-US"/>
          </a:p>
        </p:txBody>
      </p:sp>
    </p:spTree>
    <p:extLst>
      <p:ext uri="{BB962C8B-B14F-4D97-AF65-F5344CB8AC3E}">
        <p14:creationId xmlns:p14="http://schemas.microsoft.com/office/powerpoint/2010/main" val="1370309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These define operations that must be carried out in the background to keep the product or process functioning over a period.</a:t>
            </a:r>
          </a:p>
          <a:p>
            <a:pPr marL="171450" indent="-171450" algn="l">
              <a:buFont typeface="Arial" panose="020B0604020202020204" pitchFamily="34" charset="0"/>
              <a:buChar char="•"/>
            </a:pPr>
            <a:r>
              <a:rPr lang="en-US" b="0" i="0" dirty="0">
                <a:solidFill>
                  <a:srgbClr val="2E2E2E"/>
                </a:solidFill>
                <a:effectLst/>
                <a:latin typeface="NexusSans"/>
              </a:rPr>
              <a:t>Pertain to the scenarios within which the product will operate. Operational requirements usually cover the following concerns:</a:t>
            </a:r>
          </a:p>
          <a:p>
            <a:pPr lvl="1"/>
            <a:r>
              <a:rPr lang="en-US" dirty="0"/>
              <a:t>•</a:t>
            </a:r>
            <a:r>
              <a:rPr lang="en-US" dirty="0">
                <a:effectLst/>
              </a:rPr>
              <a:t>Mission profiles</a:t>
            </a:r>
          </a:p>
          <a:p>
            <a:pPr lvl="1"/>
            <a:r>
              <a:rPr lang="en-US" dirty="0"/>
              <a:t>•</a:t>
            </a:r>
            <a:r>
              <a:rPr lang="en-US" dirty="0">
                <a:effectLst/>
              </a:rPr>
              <a:t>Infrastructure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ZA" dirty="0"/>
          </a:p>
          <a:p>
            <a:pPr marL="0" indent="0">
              <a:buFont typeface="Arial" panose="020B0604020202020204" pitchFamily="34" charset="0"/>
              <a:buNone/>
            </a:pPr>
            <a:endParaRPr lang="en-US" dirty="0"/>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33</a:t>
            </a:fld>
            <a:endParaRPr lang="en-US"/>
          </a:p>
        </p:txBody>
      </p:sp>
    </p:spTree>
    <p:extLst>
      <p:ext uri="{BB962C8B-B14F-4D97-AF65-F5344CB8AC3E}">
        <p14:creationId xmlns:p14="http://schemas.microsoft.com/office/powerpoint/2010/main" val="1928141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4"/>
                </a:solidFill>
                <a:effectLst/>
                <a:latin typeface="arial" panose="020B0604020202020204" pitchFamily="34" charset="0"/>
              </a:rPr>
              <a:t>Technical requirements typically refer to how the software is built</a:t>
            </a:r>
            <a:endParaRPr lang="en-US"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These define the technical issues that must be considered to successfully implement the process or create the product.</a:t>
            </a:r>
            <a:endParaRPr lang="en-ZA" dirty="0"/>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34</a:t>
            </a:fld>
            <a:endParaRPr lang="en-US"/>
          </a:p>
        </p:txBody>
      </p:sp>
    </p:spTree>
    <p:extLst>
      <p:ext uri="{BB962C8B-B14F-4D97-AF65-F5344CB8AC3E}">
        <p14:creationId xmlns:p14="http://schemas.microsoft.com/office/powerpoint/2010/main" val="1333989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4"/>
                </a:solidFill>
                <a:effectLst/>
                <a:latin typeface="arial" panose="020B0604020202020204" pitchFamily="34" charset="0"/>
              </a:rPr>
              <a:t>A transition requirement describes a requirement that must be in place for a certain phase or period.</a:t>
            </a:r>
            <a:endParaRPr lang="en-US" b="0" i="0" dirty="0"/>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t>These are the steps needed to implement the new product or process smoothly.</a:t>
            </a:r>
            <a:endParaRPr lang="en-US" b="1" i="0" dirty="0">
              <a:solidFill>
                <a:srgbClr val="333333"/>
              </a:solidFill>
              <a:effectLst/>
              <a:latin typeface="inherit"/>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B84AE9F-FFD9-FF4C-A196-E789BBA95978}" type="slidenum">
              <a:rPr lang="en-US" smtClean="0"/>
              <a:t>35</a:t>
            </a:fld>
            <a:endParaRPr lang="en-US"/>
          </a:p>
        </p:txBody>
      </p:sp>
    </p:spTree>
    <p:extLst>
      <p:ext uri="{BB962C8B-B14F-4D97-AF65-F5344CB8AC3E}">
        <p14:creationId xmlns:p14="http://schemas.microsoft.com/office/powerpoint/2010/main" val="2209638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1" i="0" dirty="0">
                <a:solidFill>
                  <a:srgbClr val="333333"/>
                </a:solidFill>
                <a:effectLst/>
                <a:latin typeface="inherit"/>
              </a:rPr>
              <a:t>Prioritize requirements</a:t>
            </a:r>
            <a:r>
              <a:rPr lang="en-US" b="0" i="0" dirty="0">
                <a:solidFill>
                  <a:srgbClr val="333333"/>
                </a:solidFill>
                <a:effectLst/>
                <a:latin typeface="ProximaNova-n4"/>
              </a:rPr>
              <a:t> – Although many requirements are important, some are more important than others, and budgets are usually limited.</a:t>
            </a:r>
          </a:p>
          <a:p>
            <a:pPr lvl="1" algn="l" fontAlgn="base">
              <a:buFont typeface="Arial" panose="020B0604020202020204" pitchFamily="34" charset="0"/>
              <a:buChar char="•"/>
            </a:pPr>
            <a:r>
              <a:rPr lang="en-US" b="0" i="0" dirty="0">
                <a:solidFill>
                  <a:srgbClr val="333333"/>
                </a:solidFill>
                <a:effectLst/>
                <a:latin typeface="ProximaNova-n4"/>
              </a:rPr>
              <a:t> Therefore, identify which requirements are the most critical, and which are "nice-to-haves".</a:t>
            </a:r>
          </a:p>
          <a:p>
            <a:pPr algn="l" fontAlgn="base">
              <a:buFont typeface="Arial" panose="020B0604020202020204" pitchFamily="34" charset="0"/>
              <a:buChar char="•"/>
            </a:pPr>
            <a:r>
              <a:rPr lang="en-US" b="1" i="0" dirty="0">
                <a:solidFill>
                  <a:srgbClr val="333333"/>
                </a:solidFill>
                <a:effectLst/>
                <a:latin typeface="inherit"/>
              </a:rPr>
              <a:t>Analyze the impact of change</a:t>
            </a:r>
            <a:r>
              <a:rPr lang="en-US" b="0" i="0" dirty="0">
                <a:solidFill>
                  <a:srgbClr val="333333"/>
                </a:solidFill>
                <a:effectLst/>
                <a:latin typeface="ProximaNova-n4"/>
              </a:rPr>
              <a:t> – carry out an </a:t>
            </a:r>
            <a:r>
              <a:rPr lang="en-US" b="1" i="0" u="none" strike="noStrike" dirty="0">
                <a:solidFill>
                  <a:srgbClr val="0861A2"/>
                </a:solidFill>
                <a:effectLst/>
                <a:latin typeface="inherit"/>
                <a:hlinkClick r:id="rId3"/>
              </a:rPr>
              <a:t>Impact Analysis</a:t>
            </a:r>
            <a:r>
              <a:rPr lang="en-US" b="0" i="0" dirty="0">
                <a:solidFill>
                  <a:srgbClr val="333333"/>
                </a:solidFill>
                <a:effectLst/>
                <a:latin typeface="ProximaNova-n4"/>
              </a:rPr>
              <a:t>  to make sure that you understand fully the consequences your project will have for existing processes, products and people.</a:t>
            </a:r>
          </a:p>
          <a:p>
            <a:pPr algn="l" fontAlgn="base">
              <a:buFont typeface="Arial" panose="020B0604020202020204" pitchFamily="34" charset="0"/>
              <a:buChar char="•"/>
            </a:pPr>
            <a:r>
              <a:rPr lang="en-US" b="1" i="0" dirty="0">
                <a:solidFill>
                  <a:srgbClr val="333333"/>
                </a:solidFill>
                <a:effectLst/>
                <a:latin typeface="inherit"/>
              </a:rPr>
              <a:t>Resolve conflicting issues</a:t>
            </a:r>
            <a:r>
              <a:rPr lang="en-US" b="0" i="0" dirty="0">
                <a:solidFill>
                  <a:srgbClr val="333333"/>
                </a:solidFill>
                <a:effectLst/>
                <a:latin typeface="ProximaNova-n4"/>
              </a:rPr>
              <a:t> – Sit down with the key stakeholders and resolve any conflicting requirements issues. </a:t>
            </a:r>
          </a:p>
          <a:p>
            <a:pPr algn="l" fontAlgn="base">
              <a:buFont typeface="Arial" panose="020B0604020202020204" pitchFamily="34" charset="0"/>
              <a:buChar char="•"/>
            </a:pPr>
            <a:r>
              <a:rPr lang="en-US" b="1" i="0" dirty="0">
                <a:solidFill>
                  <a:srgbClr val="333333"/>
                </a:solidFill>
                <a:effectLst/>
                <a:latin typeface="inherit"/>
              </a:rPr>
              <a:t>Analyze feasibility</a:t>
            </a:r>
            <a:r>
              <a:rPr lang="en-US" b="0" i="0" dirty="0">
                <a:solidFill>
                  <a:srgbClr val="333333"/>
                </a:solidFill>
                <a:effectLst/>
                <a:latin typeface="ProximaNova-n4"/>
              </a:rPr>
              <a:t> – Determine how reliable and easy-to-use the new product or system will be.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B84AE9F-FFD9-FF4C-A196-E789BBA95978}" type="slidenum">
              <a:rPr lang="en-US" smtClean="0"/>
              <a:t>36</a:t>
            </a:fld>
            <a:endParaRPr lang="en-US"/>
          </a:p>
        </p:txBody>
      </p:sp>
    </p:spTree>
    <p:extLst>
      <p:ext uri="{BB962C8B-B14F-4D97-AF65-F5344CB8AC3E}">
        <p14:creationId xmlns:p14="http://schemas.microsoft.com/office/powerpoint/2010/main" val="334275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-Documentation is one of the integral job functions of a business analyst, throughout the course of a project, prepares many documents</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37</a:t>
            </a:fld>
            <a:endParaRPr lang="en-US"/>
          </a:p>
        </p:txBody>
      </p:sp>
    </p:spTree>
    <p:extLst>
      <p:ext uri="{BB962C8B-B14F-4D97-AF65-F5344CB8AC3E}">
        <p14:creationId xmlns:p14="http://schemas.microsoft.com/office/powerpoint/2010/main" val="1476397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38</a:t>
            </a:fld>
            <a:endParaRPr lang="en-US"/>
          </a:p>
        </p:txBody>
      </p:sp>
    </p:spTree>
    <p:extLst>
      <p:ext uri="{BB962C8B-B14F-4D97-AF65-F5344CB8AC3E}">
        <p14:creationId xmlns:p14="http://schemas.microsoft.com/office/powerpoint/2010/main" val="4151038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Statement of Work</a:t>
            </a:r>
          </a:p>
          <a:p>
            <a:r>
              <a:rPr lang="en-ZA" dirty="0"/>
              <a:t>-https://www.modernanalyst.com/Resources/Articles/tabid/115/ID/5464/9-Types-Of-Requirements-Documents-What-They-Mean-And-Who-Writes-Them.aspx</a:t>
            </a:r>
          </a:p>
          <a:p>
            <a:pPr fontAlgn="base">
              <a:lnSpc>
                <a:spcPct val="107000"/>
              </a:lnSpc>
              <a:spcAft>
                <a:spcPts val="800"/>
              </a:spcAft>
            </a:pPr>
            <a:r>
              <a:rPr lang="en-ZA" sz="1800" b="1" dirty="0">
                <a:solidFill>
                  <a:srgbClr val="333333"/>
                </a:solidFill>
                <a:effectLst/>
                <a:latin typeface="inherit"/>
                <a:ea typeface="Times New Roman" panose="02020603050405020304" pitchFamily="18" charset="0"/>
                <a:cs typeface="Open Sans" panose="020B0606030504020204" pitchFamily="34" charset="0"/>
              </a:rPr>
              <a:t>1. Business Requirements Document (BRD)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Font typeface="Symbol" panose="05050102010706020507" pitchFamily="18" charset="2"/>
              <a:buChar char=""/>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Also known as a Business Needs Specification. </a:t>
            </a:r>
          </a:p>
          <a:p>
            <a:pPr marL="342900" lvl="0" indent="-342900" fontAlgn="base">
              <a:lnSpc>
                <a:spcPct val="107000"/>
              </a:lnSpc>
              <a:buFont typeface="Symbol" panose="05050102010706020507" pitchFamily="18" charset="2"/>
              <a:buChar char=""/>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 BRD is the first stage in a product life cycle. </a:t>
            </a:r>
          </a:p>
          <a:p>
            <a:pPr marL="342900" lvl="0" indent="-342900" fontAlgn="base">
              <a:lnSpc>
                <a:spcPct val="107000"/>
              </a:lnSpc>
              <a:buFont typeface="Symbol" panose="05050102010706020507" pitchFamily="18" charset="2"/>
              <a:buChar char=""/>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It details the problems that a product/service/system is trying to solve by logically listing high-level business requirements in relation to customers’ needs.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Font typeface="Symbol" panose="05050102010706020507" pitchFamily="18" charset="2"/>
              <a:buChar char=""/>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Features includes: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An outline of the requirements of the project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Objectives of the project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 needs statement detailing </a:t>
            </a:r>
            <a:r>
              <a:rPr lang="en-ZA" sz="1800" i="1" dirty="0">
                <a:solidFill>
                  <a:srgbClr val="333333"/>
                </a:solidFill>
                <a:effectLst/>
                <a:latin typeface="inherit"/>
                <a:ea typeface="Times New Roman" panose="02020603050405020304" pitchFamily="18" charset="0"/>
                <a:cs typeface="Open Sans" panose="020B0606030504020204" pitchFamily="34" charset="0"/>
              </a:rPr>
              <a:t>why </a:t>
            </a: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the project is needed and </a:t>
            </a:r>
            <a:r>
              <a:rPr lang="en-ZA" sz="1800" i="1" dirty="0">
                <a:solidFill>
                  <a:srgbClr val="333333"/>
                </a:solidFill>
                <a:effectLst/>
                <a:latin typeface="inherit"/>
                <a:ea typeface="Times New Roman" panose="02020603050405020304" pitchFamily="18" charset="0"/>
                <a:cs typeface="Open Sans" panose="020B0606030504020204" pitchFamily="34" charset="0"/>
              </a:rPr>
              <a:t>how </a:t>
            </a: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it will meet those needs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Financial statements, demonstrating how the project will be funded and its effect on the company’s balance sheet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Functional requirements and features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Personnel needs. Who do we want to work on the project?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Schedule, timeline and deadlines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1125"/>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t’s normally a single page with a bullet-type list.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ZA" sz="1800" b="1"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2.</a:t>
            </a:r>
            <a:r>
              <a:rPr lang="en-ZA" sz="1800" b="1" dirty="0">
                <a:solidFill>
                  <a:srgbClr val="333333"/>
                </a:solidFill>
                <a:effectLst/>
                <a:latin typeface="inherit"/>
                <a:ea typeface="Times New Roman" panose="02020603050405020304" pitchFamily="18" charset="0"/>
                <a:cs typeface="Open Sans" panose="020B0606030504020204" pitchFamily="34" charset="0"/>
              </a:rPr>
              <a:t> </a:t>
            </a:r>
            <a:r>
              <a:rPr lang="en-ZA" sz="1800" b="1"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Functional Requirements Document (FRD)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An FRD defines in logical terms, how a system or project will accomplish the requirements laid out in the BRD. It outlines the functionality of the system in detail by capturing the intended behaviour of the system, expressed as services, tasks or functions that the developers have agreed to provide.</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Rather than define the ‘inner-workings’ and specifications, an FRD focuses on what users might observe when interacting with the system.</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An example functional requirement might be: “</a:t>
            </a:r>
            <a:r>
              <a:rPr lang="en-ZA" sz="1800" i="1" dirty="0">
                <a:solidFill>
                  <a:srgbClr val="333333"/>
                </a:solidFill>
                <a:effectLst/>
                <a:latin typeface="inherit"/>
                <a:ea typeface="Times New Roman" panose="02020603050405020304" pitchFamily="18" charset="0"/>
                <a:cs typeface="Open Sans" panose="020B0606030504020204" pitchFamily="34" charset="0"/>
              </a:rPr>
              <a:t>When the user clicks the OK button, the dialog is closed and the user is returned to the main window in the state it was in before the dialog was displayed."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An FRD sometimes includes screen </a:t>
            </a:r>
            <a:r>
              <a:rPr lang="en-ZA" sz="1800" dirty="0" err="1">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mockups</a:t>
            </a: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 or wireframes to illustrate the system’s design.</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Depending on the complexity, FRDs can vary in length from 10 pages to several hundred.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An FRD is normally written by the business analyst or systems analyst.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ZA" sz="1800" b="1"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3.</a:t>
            </a:r>
            <a:r>
              <a:rPr lang="en-ZA" sz="1800" b="1" dirty="0">
                <a:solidFill>
                  <a:srgbClr val="333333"/>
                </a:solidFill>
                <a:effectLst/>
                <a:latin typeface="inherit"/>
                <a:ea typeface="Times New Roman" panose="02020603050405020304" pitchFamily="18" charset="0"/>
                <a:cs typeface="Open Sans" panose="020B0606030504020204" pitchFamily="34" charset="0"/>
              </a:rPr>
              <a:t> </a:t>
            </a:r>
            <a:r>
              <a:rPr lang="en-ZA" sz="1800" b="1"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Market Requirements Document (MRD)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Sometimes referred to as a Marketing Requirements Document, an MRD focuses on the target market’s needs. It typically explains: What the product is, who the target customers are, what products are in competition with it and why customers are likely to want this product.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An MRD typically includes: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 definition of the target market, an imagining of the potential buyer or user</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 comprehensive list of market requirements the solution will need to satisfy</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Indicators of success for each requirement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 prioritized list of requirements from your market’s point of view</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 timeframe for the product’s launch</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1125"/>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An MRD is normally prepared by the marketing manager or product manager.</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ZA" sz="1800" b="1" dirty="0">
                <a:solidFill>
                  <a:srgbClr val="333333"/>
                </a:solidFill>
                <a:effectLst/>
                <a:latin typeface="inherit"/>
                <a:ea typeface="Times New Roman" panose="02020603050405020304" pitchFamily="18" charset="0"/>
                <a:cs typeface="Open Sans" panose="020B0606030504020204" pitchFamily="34" charset="0"/>
              </a:rPr>
              <a:t>4. Product Requirements Document (PRD)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 PRD is used to communicate everything that must be included in a product release for it to be considered complete. It is written from a user’s point-of-view to understand what a product </a:t>
            </a:r>
            <a:r>
              <a:rPr lang="en-ZA" sz="1800" i="1" dirty="0">
                <a:solidFill>
                  <a:srgbClr val="333333"/>
                </a:solidFill>
                <a:effectLst/>
                <a:latin typeface="inherit"/>
                <a:ea typeface="Times New Roman" panose="02020603050405020304" pitchFamily="18" charset="0"/>
                <a:cs typeface="Open Sans" panose="020B0606030504020204" pitchFamily="34" charset="0"/>
              </a:rPr>
              <a:t>should </a:t>
            </a: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do.</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It usually includes the same content as an FRD, but with ‘non-functional requirements’ added. Although non-functional requirements are not related to the functionality of the product, it’s often important to identify them - they may include such needs as reliability, security and scalability.</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ZA" sz="1800" b="1" dirty="0">
                <a:solidFill>
                  <a:srgbClr val="333333"/>
                </a:solidFill>
                <a:effectLst/>
                <a:latin typeface="inherit"/>
                <a:ea typeface="Times New Roman" panose="02020603050405020304" pitchFamily="18" charset="0"/>
                <a:cs typeface="Open Sans" panose="020B0606030504020204" pitchFamily="34" charset="0"/>
              </a:rPr>
              <a:t>5. User Interface Requirements Document (UIRD)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1125"/>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 UIRD describes the look and feel of the User Interface (UI) of the system.</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 UIRD more often than not includes </a:t>
            </a:r>
            <a:r>
              <a:rPr lang="en-ZA" sz="1800" dirty="0" err="1">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mockup</a:t>
            </a: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 screenshots and wireframes to give readers an idea of what the finished system will look like.</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It’s written by the user interface design team.</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ZA" sz="1800" b="1"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6.</a:t>
            </a:r>
            <a:r>
              <a:rPr lang="en-ZA" sz="1800" b="1" dirty="0">
                <a:solidFill>
                  <a:srgbClr val="333333"/>
                </a:solidFill>
                <a:effectLst/>
                <a:latin typeface="inherit"/>
                <a:ea typeface="Times New Roman" panose="02020603050405020304" pitchFamily="18" charset="0"/>
                <a:cs typeface="Open Sans" panose="020B0606030504020204" pitchFamily="34" charset="0"/>
              </a:rPr>
              <a:t> </a:t>
            </a:r>
            <a:r>
              <a:rPr lang="en-ZA" sz="1800" b="1"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Technical Requirements Document (TRD)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 TRD contains the software, hardware and platform requirements of the product. It includes requirements like the programming language the system should be developed in and the processor speed required to run the system.</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It might also consider the limitations of the system and its performance.</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1125"/>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 TRD is written by the engineering team.</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ZA" sz="1800" b="1" dirty="0">
                <a:solidFill>
                  <a:srgbClr val="333333"/>
                </a:solidFill>
                <a:effectLst/>
                <a:latin typeface="inherit"/>
                <a:ea typeface="Times New Roman" panose="02020603050405020304" pitchFamily="18" charset="0"/>
                <a:cs typeface="Open Sans" panose="020B0606030504020204" pitchFamily="34" charset="0"/>
              </a:rPr>
              <a:t>7. Quality Requirements Document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1125"/>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The quality requirements document outlines the expectations of the customer for the quality of the final product. It consists of various criteria, factors and metrics that must be satisfied.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Quality requirements might revolve around reliability, consistency, availability, usability, maintainability, and customer experience.</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This document can be written by the project manager or business analyst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ZA" sz="1800" b="1"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8.</a:t>
            </a:r>
            <a:r>
              <a:rPr lang="en-ZA" sz="1800" b="1" dirty="0">
                <a:solidFill>
                  <a:srgbClr val="333333"/>
                </a:solidFill>
                <a:effectLst/>
                <a:latin typeface="inherit"/>
                <a:ea typeface="Times New Roman" panose="02020603050405020304" pitchFamily="18" charset="0"/>
                <a:cs typeface="Open Sans" panose="020B0606030504020204" pitchFamily="34" charset="0"/>
              </a:rPr>
              <a:t> </a:t>
            </a:r>
            <a:r>
              <a:rPr lang="en-ZA" sz="1800" b="1"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Software Requirements Document or Software Requirements Specification (SRS)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228600" fontAlgn="base">
              <a:lnSpc>
                <a:spcPct val="107000"/>
              </a:lnSpc>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An SRS outlines the features and the intended behaviour of a system. It describes the business’s understanding of the end user’s needs while laying out functional and non-functional requirements.</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228600" fontAlgn="base">
              <a:lnSpc>
                <a:spcPct val="107000"/>
              </a:lnSpc>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An SRS is related to the FRD and PRD but written with a specific IT project in mind.</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228600" fontAlgn="base">
              <a:lnSpc>
                <a:spcPct val="107000"/>
              </a:lnSpc>
              <a:spcAft>
                <a:spcPts val="1125"/>
              </a:spcAft>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An SRS is normally compiled by the lead engineer of the project.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800"/>
              </a:spcAft>
            </a:pPr>
            <a:r>
              <a:rPr lang="en-ZA" sz="1800" b="1"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9.</a:t>
            </a:r>
            <a:r>
              <a:rPr lang="en-ZA" sz="1800" b="1" dirty="0">
                <a:solidFill>
                  <a:srgbClr val="333333"/>
                </a:solidFill>
                <a:effectLst/>
                <a:latin typeface="inherit"/>
                <a:ea typeface="Times New Roman" panose="02020603050405020304" pitchFamily="18" charset="0"/>
                <a:cs typeface="Open Sans" panose="020B0606030504020204" pitchFamily="34" charset="0"/>
              </a:rPr>
              <a:t> </a:t>
            </a:r>
            <a:r>
              <a:rPr lang="en-ZA" sz="1800" b="1"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Customer Requirements Document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Wingdings" panose="05000000000000000000" pitchFamily="2" charset="2"/>
              <a:buChar char=""/>
              <a:tabLst>
                <a:tab pos="457200" algn="l"/>
              </a:tabLst>
            </a:pPr>
            <a:r>
              <a:rPr lang="en-ZA" sz="1800" dirty="0">
                <a:solidFill>
                  <a:srgbClr val="333333"/>
                </a:solidFill>
                <a:effectLst/>
                <a:latin typeface="Open Sans" panose="020B0606030504020204" pitchFamily="34" charset="0"/>
                <a:ea typeface="Times New Roman" panose="02020603050405020304" pitchFamily="18" charset="0"/>
                <a:cs typeface="Times New Roman" panose="02020603050405020304" pitchFamily="18" charset="0"/>
              </a:rPr>
              <a:t>This is sometimes referred to as Client Requirement Document and it can refer to a PRD but for a </a:t>
            </a:r>
            <a:r>
              <a:rPr lang="en-ZA" sz="1800" i="1" dirty="0">
                <a:solidFill>
                  <a:srgbClr val="333333"/>
                </a:solidFill>
                <a:effectLst/>
                <a:latin typeface="inherit"/>
                <a:ea typeface="Times New Roman" panose="02020603050405020304" pitchFamily="18" charset="0"/>
                <a:cs typeface="Open Sans" panose="020B0606030504020204" pitchFamily="34" charset="0"/>
              </a:rPr>
              <a:t>specific customer or client.</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39</a:t>
            </a:fld>
            <a:endParaRPr lang="en-US"/>
          </a:p>
        </p:txBody>
      </p:sp>
    </p:spTree>
    <p:extLst>
      <p:ext uri="{BB962C8B-B14F-4D97-AF65-F5344CB8AC3E}">
        <p14:creationId xmlns:p14="http://schemas.microsoft.com/office/powerpoint/2010/main" val="662910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a:t>
            </a:fld>
            <a:endParaRPr lang="en-US"/>
          </a:p>
        </p:txBody>
      </p:sp>
    </p:spTree>
    <p:extLst>
      <p:ext uri="{BB962C8B-B14F-4D97-AF65-F5344CB8AC3E}">
        <p14:creationId xmlns:p14="http://schemas.microsoft.com/office/powerpoint/2010/main" val="2115479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i="0" dirty="0">
                <a:solidFill>
                  <a:srgbClr val="000000"/>
                </a:solidFill>
                <a:effectLst/>
                <a:latin typeface="proxima_novaregular"/>
              </a:rPr>
              <a:t>Entity-Relationship (ER)</a:t>
            </a:r>
            <a:r>
              <a:rPr lang="en-US" b="0" i="0" dirty="0">
                <a:solidFill>
                  <a:srgbClr val="000000"/>
                </a:solidFill>
                <a:effectLst/>
                <a:latin typeface="proxima_novaregular"/>
              </a:rPr>
              <a:t> diagrams, create a feature model, and efficient prototyping.  </a:t>
            </a:r>
          </a:p>
        </p:txBody>
      </p:sp>
      <p:sp>
        <p:nvSpPr>
          <p:cNvPr id="4" name="Slide Number Placeholder 3"/>
          <p:cNvSpPr>
            <a:spLocks noGrp="1"/>
          </p:cNvSpPr>
          <p:nvPr>
            <p:ph type="sldNum" sz="quarter" idx="5"/>
          </p:nvPr>
        </p:nvSpPr>
        <p:spPr/>
        <p:txBody>
          <a:bodyPr/>
          <a:lstStyle/>
          <a:p>
            <a:fld id="{7B84AE9F-FFD9-FF4C-A196-E789BBA95978}" type="slidenum">
              <a:rPr lang="en-US" smtClean="0"/>
              <a:t>40</a:t>
            </a:fld>
            <a:endParaRPr lang="en-US"/>
          </a:p>
        </p:txBody>
      </p:sp>
    </p:spTree>
    <p:extLst>
      <p:ext uri="{BB962C8B-B14F-4D97-AF65-F5344CB8AC3E}">
        <p14:creationId xmlns:p14="http://schemas.microsoft.com/office/powerpoint/2010/main" val="1320471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B84AE9F-FFD9-FF4C-A196-E789BBA95978}" type="slidenum">
              <a:rPr lang="en-US" smtClean="0"/>
              <a:t>41</a:t>
            </a:fld>
            <a:endParaRPr lang="en-US"/>
          </a:p>
        </p:txBody>
      </p:sp>
    </p:spTree>
    <p:extLst>
      <p:ext uri="{BB962C8B-B14F-4D97-AF65-F5344CB8AC3E}">
        <p14:creationId xmlns:p14="http://schemas.microsoft.com/office/powerpoint/2010/main" val="2447076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42</a:t>
            </a:fld>
            <a:endParaRPr lang="en-US"/>
          </a:p>
        </p:txBody>
      </p:sp>
    </p:spTree>
    <p:extLst>
      <p:ext uri="{BB962C8B-B14F-4D97-AF65-F5344CB8AC3E}">
        <p14:creationId xmlns:p14="http://schemas.microsoft.com/office/powerpoint/2010/main" val="3578705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dirty="0">
                <a:solidFill>
                  <a:schemeClr val="tx1"/>
                </a:solidFill>
                <a:effectLst/>
                <a:latin typeface="proxima_novaregular"/>
              </a:rPr>
              <a:t>Every Business Analyst working on business requirements and elicitation needs some specialized tools to analyze these requirements. </a:t>
            </a:r>
          </a:p>
          <a:p>
            <a:pPr marL="171450" indent="-171450">
              <a:buFont typeface="Arial" panose="020B0604020202020204" pitchFamily="34" charset="0"/>
              <a:buChar char="•"/>
            </a:pPr>
            <a:r>
              <a:rPr lang="en-US" b="0" i="0" dirty="0">
                <a:solidFill>
                  <a:srgbClr val="000000"/>
                </a:solidFill>
                <a:effectLst/>
                <a:latin typeface="proxima_novaregular"/>
              </a:rPr>
              <a:t>Jira and Confluence are compelling collaboration tools. </a:t>
            </a:r>
          </a:p>
          <a:p>
            <a:pPr marL="628650" lvl="1" indent="-171450">
              <a:buFont typeface="Arial" panose="020B0604020202020204" pitchFamily="34" charset="0"/>
              <a:buChar char="•"/>
            </a:pPr>
            <a:r>
              <a:rPr lang="en-US" b="0" i="0" dirty="0">
                <a:solidFill>
                  <a:srgbClr val="000000"/>
                </a:solidFill>
                <a:effectLst/>
                <a:latin typeface="proxima_novaregular"/>
              </a:rPr>
              <a:t>Every Business Analyst must be familiar with the basics of Jira for effective project collaboration and requirements sharing. </a:t>
            </a:r>
          </a:p>
          <a:p>
            <a:pPr marL="628650" lvl="1" indent="-171450">
              <a:buFont typeface="Arial" panose="020B0604020202020204" pitchFamily="34" charset="0"/>
              <a:buChar char="•"/>
            </a:pPr>
            <a:r>
              <a:rPr lang="en-US" b="0" i="0" dirty="0">
                <a:solidFill>
                  <a:srgbClr val="000000"/>
                </a:solidFill>
                <a:effectLst/>
                <a:latin typeface="proxima_novaregular"/>
              </a:rPr>
              <a:t>The documents will be stored in a centralized repository in Jira. </a:t>
            </a:r>
          </a:p>
          <a:p>
            <a:pPr marL="628650" lvl="1" indent="-171450">
              <a:buFont typeface="Arial" panose="020B0604020202020204" pitchFamily="34" charset="0"/>
              <a:buChar char="•"/>
            </a:pPr>
            <a:r>
              <a:rPr lang="en-US" b="0" i="0" dirty="0">
                <a:solidFill>
                  <a:srgbClr val="000000"/>
                </a:solidFill>
                <a:effectLst/>
                <a:latin typeface="proxima_novaregular"/>
              </a:rPr>
              <a:t>All the business stakeholders can see the status of projects and communicate with diverse teams using tools like Jira and Confluence. </a:t>
            </a:r>
          </a:p>
          <a:p>
            <a:pPr marL="171450" indent="-171450">
              <a:buFont typeface="Arial" panose="020B0604020202020204" pitchFamily="34" charset="0"/>
              <a:buChar char="•"/>
            </a:pPr>
            <a:r>
              <a:rPr lang="en-US" b="0" i="0" dirty="0">
                <a:solidFill>
                  <a:srgbClr val="000000"/>
                </a:solidFill>
                <a:effectLst/>
                <a:latin typeface="proxima_novaregular"/>
              </a:rPr>
              <a:t>Balsamiq is a leading cloud-based tool for designing wireframes.</a:t>
            </a:r>
          </a:p>
          <a:p>
            <a:pPr marL="628650" lvl="1" indent="-171450">
              <a:buFont typeface="Arial" panose="020B0604020202020204" pitchFamily="34" charset="0"/>
              <a:buChar char="•"/>
            </a:pPr>
            <a:r>
              <a:rPr lang="en-US" b="0" i="0" dirty="0">
                <a:solidFill>
                  <a:srgbClr val="000000"/>
                </a:solidFill>
                <a:effectLst/>
                <a:latin typeface="proxima_novaregular"/>
              </a:rPr>
              <a:t>This is an excellent</a:t>
            </a:r>
            <a:r>
              <a:rPr lang="en-US" b="1" i="0" dirty="0">
                <a:solidFill>
                  <a:srgbClr val="000000"/>
                </a:solidFill>
                <a:effectLst/>
                <a:latin typeface="proxima_novaregular"/>
              </a:rPr>
              <a:t> </a:t>
            </a:r>
            <a:r>
              <a:rPr lang="en-US" b="0" i="0" dirty="0">
                <a:solidFill>
                  <a:srgbClr val="000000"/>
                </a:solidFill>
                <a:effectLst/>
                <a:latin typeface="proxima_novaregular"/>
              </a:rPr>
              <a:t>tool for Business Analysts working on New Product Design, brainstorming, and sketching new business ideas. </a:t>
            </a:r>
          </a:p>
          <a:p>
            <a:pPr marL="628650" lvl="1" indent="-171450">
              <a:buFont typeface="Arial" panose="020B0604020202020204" pitchFamily="34" charset="0"/>
              <a:buChar char="•"/>
            </a:pPr>
            <a:r>
              <a:rPr lang="en-US" b="0" i="0" dirty="0">
                <a:solidFill>
                  <a:srgbClr val="000000"/>
                </a:solidFill>
                <a:effectLst/>
                <a:latin typeface="proxima_novaregular"/>
              </a:rPr>
              <a:t>This tool helps the </a:t>
            </a:r>
            <a:r>
              <a:rPr lang="en-US" b="0" i="0" u="none" strike="noStrike" dirty="0">
                <a:solidFill>
                  <a:srgbClr val="00AEFF"/>
                </a:solidFill>
                <a:effectLst/>
                <a:latin typeface="proxima_novaregular"/>
                <a:hlinkClick r:id="rId3"/>
              </a:rPr>
              <a:t>Business Analyst</a:t>
            </a:r>
            <a:r>
              <a:rPr lang="en-US" b="0" i="0" dirty="0">
                <a:solidFill>
                  <a:srgbClr val="000000"/>
                </a:solidFill>
                <a:effectLst/>
                <a:latin typeface="proxima_novaregular"/>
              </a:rPr>
              <a:t> to communicate his vision for the product to the relevant stakeholders. </a:t>
            </a:r>
          </a:p>
          <a:p>
            <a:pPr marL="628650" lvl="1" indent="-171450">
              <a:buFont typeface="Arial" panose="020B0604020202020204" pitchFamily="34" charset="0"/>
              <a:buChar char="•"/>
            </a:pPr>
            <a:r>
              <a:rPr lang="en-US" b="0" i="0" dirty="0">
                <a:solidFill>
                  <a:srgbClr val="000000"/>
                </a:solidFill>
                <a:effectLst/>
                <a:latin typeface="proxima_novaregular"/>
              </a:rPr>
              <a:t>It is one of the leading Business Analyst tools for BA. </a:t>
            </a:r>
          </a:p>
          <a:p>
            <a:pPr marL="171450" lvl="0" indent="-171450">
              <a:buFont typeface="Arial" panose="020B0604020202020204" pitchFamily="34" charset="0"/>
              <a:buChar char="•"/>
            </a:pPr>
            <a:r>
              <a:rPr lang="en-US" b="0" i="0" dirty="0">
                <a:solidFill>
                  <a:srgbClr val="000000"/>
                </a:solidFill>
                <a:effectLst/>
                <a:latin typeface="proxima_novaregular"/>
              </a:rPr>
              <a:t>Draw.io </a:t>
            </a:r>
            <a:r>
              <a:rPr lang="en-US" b="0" i="0" dirty="0">
                <a:solidFill>
                  <a:srgbClr val="454545"/>
                </a:solidFill>
                <a:effectLst/>
                <a:latin typeface="Verdana" panose="020B0604030504040204" pitchFamily="34" charset="0"/>
              </a:rPr>
              <a:t>software for making </a:t>
            </a:r>
            <a:r>
              <a:rPr lang="en-US" b="0" i="0" u="none" strike="noStrike" dirty="0">
                <a:solidFill>
                  <a:schemeClr val="tx1"/>
                </a:solidFill>
                <a:effectLst/>
                <a:latin typeface="Verdana" panose="020B0604030504040204" pitchFamily="34" charset="0"/>
                <a:hlinkClick r:id="rId4">
                  <a:extLst>
                    <a:ext uri="{A12FA001-AC4F-418D-AE19-62706E023703}">
                      <ahyp:hlinkClr xmlns:ahyp="http://schemas.microsoft.com/office/drawing/2018/hyperlinkcolor" val="tx"/>
                    </a:ext>
                  </a:extLst>
                </a:hlinkClick>
              </a:rPr>
              <a:t>diagrams</a:t>
            </a:r>
            <a:r>
              <a:rPr lang="en-US" b="0" i="0" u="none" dirty="0">
                <a:solidFill>
                  <a:schemeClr val="tx1"/>
                </a:solidFill>
                <a:effectLst/>
                <a:latin typeface="Verdana" panose="020B0604030504040204" pitchFamily="34" charset="0"/>
              </a:rPr>
              <a:t> and </a:t>
            </a:r>
            <a:r>
              <a:rPr lang="en-US" b="0" i="0" u="none" strike="noStrike" dirty="0">
                <a:solidFill>
                  <a:schemeClr val="tx1"/>
                </a:solidFill>
                <a:effectLst/>
                <a:latin typeface="Verdana" panose="020B0604030504040204" pitchFamily="34" charset="0"/>
                <a:hlinkClick r:id="rId5">
                  <a:extLst>
                    <a:ext uri="{A12FA001-AC4F-418D-AE19-62706E023703}">
                      <ahyp:hlinkClr xmlns:ahyp="http://schemas.microsoft.com/office/drawing/2018/hyperlinkcolor" val="tx"/>
                    </a:ext>
                  </a:extLst>
                </a:hlinkClick>
              </a:rPr>
              <a:t>charts</a:t>
            </a:r>
            <a:r>
              <a:rPr lang="en-US" b="0" i="0" u="none" strike="noStrike" dirty="0">
                <a:solidFill>
                  <a:schemeClr val="tx1"/>
                </a:solidFill>
                <a:effectLst/>
                <a:latin typeface="Verdana" panose="020B0604030504040204" pitchFamily="34" charset="0"/>
              </a:rPr>
              <a:t> preferably used to model the requirements</a:t>
            </a:r>
            <a:r>
              <a:rPr lang="en-US" b="0" i="0" dirty="0">
                <a:solidFill>
                  <a:srgbClr val="454545"/>
                </a:solidFill>
                <a:effectLst/>
                <a:latin typeface="Verdana" panose="020B0604030504040204" pitchFamily="34" charset="0"/>
              </a:rPr>
              <a:t>.</a:t>
            </a:r>
            <a:endParaRPr lang="en-US" b="0" i="0" dirty="0">
              <a:solidFill>
                <a:srgbClr val="000000"/>
              </a:solidFill>
              <a:effectLst/>
              <a:latin typeface="proxima_novaregular"/>
            </a:endParaRPr>
          </a:p>
        </p:txBody>
      </p:sp>
      <p:sp>
        <p:nvSpPr>
          <p:cNvPr id="4" name="Slide Number Placeholder 3"/>
          <p:cNvSpPr>
            <a:spLocks noGrp="1"/>
          </p:cNvSpPr>
          <p:nvPr>
            <p:ph type="sldNum" sz="quarter" idx="5"/>
          </p:nvPr>
        </p:nvSpPr>
        <p:spPr/>
        <p:txBody>
          <a:bodyPr/>
          <a:lstStyle/>
          <a:p>
            <a:fld id="{7B84AE9F-FFD9-FF4C-A196-E789BBA95978}" type="slidenum">
              <a:rPr lang="en-US" smtClean="0"/>
              <a:t>43</a:t>
            </a:fld>
            <a:endParaRPr lang="en-US"/>
          </a:p>
        </p:txBody>
      </p:sp>
    </p:spTree>
    <p:extLst>
      <p:ext uri="{BB962C8B-B14F-4D97-AF65-F5344CB8AC3E}">
        <p14:creationId xmlns:p14="http://schemas.microsoft.com/office/powerpoint/2010/main" val="1553752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44</a:t>
            </a:fld>
            <a:endParaRPr lang="en-US"/>
          </a:p>
        </p:txBody>
      </p:sp>
    </p:spTree>
    <p:extLst>
      <p:ext uri="{BB962C8B-B14F-4D97-AF65-F5344CB8AC3E}">
        <p14:creationId xmlns:p14="http://schemas.microsoft.com/office/powerpoint/2010/main" val="13089954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b="0" i="0" dirty="0" err="1">
                <a:solidFill>
                  <a:schemeClr val="tx1"/>
                </a:solidFill>
                <a:effectLst/>
                <a:latin typeface="+mj-lt"/>
                <a:ea typeface="+mj-ea"/>
                <a:cs typeface="+mj-cs"/>
              </a:rPr>
              <a:t>A</a:t>
            </a:r>
            <a:r>
              <a:rPr lang="en-US" b="0" i="0" dirty="0" err="1">
                <a:solidFill>
                  <a:srgbClr val="202124"/>
                </a:solidFill>
                <a:effectLst/>
                <a:latin typeface="arial" panose="020B0604020202020204" pitchFamily="34" charset="0"/>
              </a:rPr>
              <a:t>gile's</a:t>
            </a:r>
            <a:r>
              <a:rPr lang="en-US" b="0" i="0" dirty="0">
                <a:solidFill>
                  <a:srgbClr val="202124"/>
                </a:solidFill>
                <a:effectLst/>
                <a:latin typeface="arial" panose="020B0604020202020204" pitchFamily="34" charset="0"/>
              </a:rPr>
              <a:t> focus on delivering value to customers requires the entire team to collaboratively perform business analysis on a frequent basis.</a:t>
            </a:r>
            <a:endParaRPr lang="en-ZA" b="0" dirty="0"/>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45</a:t>
            </a:fld>
            <a:endParaRPr lang="en-US"/>
          </a:p>
        </p:txBody>
      </p:sp>
    </p:spTree>
    <p:extLst>
      <p:ext uri="{BB962C8B-B14F-4D97-AF65-F5344CB8AC3E}">
        <p14:creationId xmlns:p14="http://schemas.microsoft.com/office/powerpoint/2010/main" val="41164492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look at a </a:t>
            </a:r>
            <a:r>
              <a:rPr lang="en-US" sz="1200" dirty="0">
                <a:solidFill>
                  <a:schemeClr val="tx1"/>
                </a:solidFill>
                <a:latin typeface="+mj-lt"/>
                <a:ea typeface="+mj-ea"/>
                <a:cs typeface="+mj-cs"/>
              </a:rPr>
              <a:t>BA in the Agile Environment </a:t>
            </a:r>
          </a:p>
          <a:p>
            <a:endParaRPr lang="en-US" sz="1200" dirty="0">
              <a:solidFill>
                <a:schemeClr val="tx1"/>
              </a:solidFill>
              <a:latin typeface="+mj-lt"/>
              <a:ea typeface="+mj-ea"/>
              <a:cs typeface="+mj-cs"/>
            </a:endParaRPr>
          </a:p>
        </p:txBody>
      </p:sp>
      <p:sp>
        <p:nvSpPr>
          <p:cNvPr id="4" name="Slide Number Placeholder 3"/>
          <p:cNvSpPr>
            <a:spLocks noGrp="1"/>
          </p:cNvSpPr>
          <p:nvPr>
            <p:ph type="sldNum" sz="quarter" idx="5"/>
          </p:nvPr>
        </p:nvSpPr>
        <p:spPr/>
        <p:txBody>
          <a:bodyPr/>
          <a:lstStyle/>
          <a:p>
            <a:fld id="{7B84AE9F-FFD9-FF4C-A196-E789BBA95978}" type="slidenum">
              <a:rPr lang="en-US" smtClean="0"/>
              <a:t>46</a:t>
            </a:fld>
            <a:endParaRPr lang="en-US"/>
          </a:p>
        </p:txBody>
      </p:sp>
    </p:spTree>
    <p:extLst>
      <p:ext uri="{BB962C8B-B14F-4D97-AF65-F5344CB8AC3E}">
        <p14:creationId xmlns:p14="http://schemas.microsoft.com/office/powerpoint/2010/main" val="2248526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47</a:t>
            </a:fld>
            <a:endParaRPr lang="en-US"/>
          </a:p>
        </p:txBody>
      </p:sp>
    </p:spTree>
    <p:extLst>
      <p:ext uri="{BB962C8B-B14F-4D97-AF65-F5344CB8AC3E}">
        <p14:creationId xmlns:p14="http://schemas.microsoft.com/office/powerpoint/2010/main" val="3719128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48</a:t>
            </a:fld>
            <a:endParaRPr lang="en-US"/>
          </a:p>
        </p:txBody>
      </p:sp>
    </p:spTree>
    <p:extLst>
      <p:ext uri="{BB962C8B-B14F-4D97-AF65-F5344CB8AC3E}">
        <p14:creationId xmlns:p14="http://schemas.microsoft.com/office/powerpoint/2010/main" val="3621519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49</a:t>
            </a:fld>
            <a:endParaRPr lang="en-US"/>
          </a:p>
        </p:txBody>
      </p:sp>
    </p:spTree>
    <p:extLst>
      <p:ext uri="{BB962C8B-B14F-4D97-AF65-F5344CB8AC3E}">
        <p14:creationId xmlns:p14="http://schemas.microsoft.com/office/powerpoint/2010/main" val="3609109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5</a:t>
            </a:fld>
            <a:endParaRPr lang="en-US"/>
          </a:p>
        </p:txBody>
      </p:sp>
    </p:spTree>
    <p:extLst>
      <p:ext uri="{BB962C8B-B14F-4D97-AF65-F5344CB8AC3E}">
        <p14:creationId xmlns:p14="http://schemas.microsoft.com/office/powerpoint/2010/main" val="5733881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B2B2B"/>
                </a:solidFill>
                <a:effectLst/>
                <a:latin typeface="Lato" panose="020F0502020204030203" pitchFamily="34" charset="0"/>
              </a:rPr>
              <a:t>They need to collaborate with business users and sponsors across the organization, and to gain alignment on what is wanted and needed and ensure that those items in the product backlog and those details in the user stories represent true value to the business.</a:t>
            </a:r>
          </a:p>
          <a:p>
            <a:pPr marL="0" indent="0">
              <a:buFont typeface="Arial" panose="020B0604020202020204" pitchFamily="34" charset="0"/>
              <a:buNone/>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50</a:t>
            </a:fld>
            <a:endParaRPr lang="en-US"/>
          </a:p>
        </p:txBody>
      </p:sp>
    </p:spTree>
    <p:extLst>
      <p:ext uri="{BB962C8B-B14F-4D97-AF65-F5344CB8AC3E}">
        <p14:creationId xmlns:p14="http://schemas.microsoft.com/office/powerpoint/2010/main" val="781564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51</a:t>
            </a:fld>
            <a:endParaRPr lang="en-US"/>
          </a:p>
        </p:txBody>
      </p:sp>
    </p:spTree>
    <p:extLst>
      <p:ext uri="{BB962C8B-B14F-4D97-AF65-F5344CB8AC3E}">
        <p14:creationId xmlns:p14="http://schemas.microsoft.com/office/powerpoint/2010/main" val="25289606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52</a:t>
            </a:fld>
            <a:endParaRPr lang="en-US"/>
          </a:p>
        </p:txBody>
      </p:sp>
    </p:spTree>
    <p:extLst>
      <p:ext uri="{BB962C8B-B14F-4D97-AF65-F5344CB8AC3E}">
        <p14:creationId xmlns:p14="http://schemas.microsoft.com/office/powerpoint/2010/main" val="1705405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Enabling change  - facilitate and coordinate </a:t>
            </a:r>
          </a:p>
          <a:p>
            <a:r>
              <a:rPr lang="en-US" sz="1200" b="0" dirty="0"/>
              <a:t>Defining needs – Translate and analyze </a:t>
            </a:r>
          </a:p>
          <a:p>
            <a:r>
              <a:rPr lang="en-US" sz="1200" b="0" dirty="0"/>
              <a:t>Deliver value  - simplify </a:t>
            </a:r>
          </a:p>
          <a:p>
            <a:endParaRPr lang="en-US" sz="1200" b="0" dirty="0"/>
          </a:p>
          <a:p>
            <a:endParaRPr lang="en-ZA" b="0" dirty="0"/>
          </a:p>
        </p:txBody>
      </p:sp>
      <p:sp>
        <p:nvSpPr>
          <p:cNvPr id="4" name="Slide Number Placeholder 3"/>
          <p:cNvSpPr>
            <a:spLocks noGrp="1"/>
          </p:cNvSpPr>
          <p:nvPr>
            <p:ph type="sldNum" sz="quarter" idx="5"/>
          </p:nvPr>
        </p:nvSpPr>
        <p:spPr/>
        <p:txBody>
          <a:bodyPr/>
          <a:lstStyle/>
          <a:p>
            <a:fld id="{7B84AE9F-FFD9-FF4C-A196-E789BBA95978}" type="slidenum">
              <a:rPr lang="en-US" smtClean="0"/>
              <a:t>6</a:t>
            </a:fld>
            <a:endParaRPr lang="en-US"/>
          </a:p>
        </p:txBody>
      </p:sp>
    </p:spTree>
    <p:extLst>
      <p:ext uri="{BB962C8B-B14F-4D97-AF65-F5344CB8AC3E}">
        <p14:creationId xmlns:p14="http://schemas.microsoft.com/office/powerpoint/2010/main" val="3064899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7</a:t>
            </a:fld>
            <a:endParaRPr lang="en-US"/>
          </a:p>
        </p:txBody>
      </p:sp>
    </p:spTree>
    <p:extLst>
      <p:ext uri="{BB962C8B-B14F-4D97-AF65-F5344CB8AC3E}">
        <p14:creationId xmlns:p14="http://schemas.microsoft.com/office/powerpoint/2010/main" val="1831384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Analytical - ability to collect and analyze information, problem solve and be able to make decisions</a:t>
            </a:r>
          </a:p>
          <a:p>
            <a:r>
              <a:rPr lang="en-US" sz="1200" b="0" dirty="0">
                <a:solidFill>
                  <a:srgbClr val="FFFFFF"/>
                </a:solidFill>
              </a:rPr>
              <a:t>Communication</a:t>
            </a:r>
            <a:r>
              <a:rPr lang="en-US" sz="1200" dirty="0"/>
              <a:t> – use pictures , stick to the point </a:t>
            </a:r>
          </a:p>
          <a:p>
            <a:r>
              <a:rPr lang="en-US" sz="1200" dirty="0"/>
              <a:t>Creative – think out the box, don’t look at situations one dimensional  </a:t>
            </a:r>
          </a:p>
          <a:p>
            <a:r>
              <a:rPr lang="en-US" sz="1200" dirty="0"/>
              <a:t>Listening ability – listen to understand not to reply </a:t>
            </a:r>
          </a:p>
          <a:p>
            <a:r>
              <a:rPr lang="en-US" sz="1200" dirty="0"/>
              <a:t>Curiosity – ask question all the time </a:t>
            </a:r>
          </a:p>
          <a:p>
            <a:r>
              <a:rPr lang="en-US" sz="1200" dirty="0"/>
              <a:t>Quick learner – be agile about your learning </a:t>
            </a:r>
          </a:p>
          <a:p>
            <a:r>
              <a:rPr lang="en-US" sz="1200" dirty="0"/>
              <a:t>Task switching – be able to do multiple task in a day </a:t>
            </a:r>
          </a:p>
          <a:p>
            <a:endParaRPr lang="en-US" sz="1200" dirty="0"/>
          </a:p>
          <a:p>
            <a:r>
              <a:rPr lang="en-US" sz="1200" dirty="0"/>
              <a:t>-a BA does not need technical expertise like coding or </a:t>
            </a:r>
            <a:r>
              <a:rPr lang="en-US" sz="1200" dirty="0" err="1"/>
              <a:t>maths</a:t>
            </a:r>
            <a:r>
              <a:rPr lang="en-US" sz="1200" dirty="0"/>
              <a:t> </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8</a:t>
            </a:fld>
            <a:endParaRPr lang="en-US"/>
          </a:p>
        </p:txBody>
      </p:sp>
    </p:spTree>
    <p:extLst>
      <p:ext uri="{BB962C8B-B14F-4D97-AF65-F5344CB8AC3E}">
        <p14:creationId xmlns:p14="http://schemas.microsoft.com/office/powerpoint/2010/main" val="354302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some similarities, but there are defining differences </a:t>
            </a:r>
          </a:p>
        </p:txBody>
      </p:sp>
      <p:sp>
        <p:nvSpPr>
          <p:cNvPr id="4" name="Slide Number Placeholder 3"/>
          <p:cNvSpPr>
            <a:spLocks noGrp="1"/>
          </p:cNvSpPr>
          <p:nvPr>
            <p:ph type="sldNum" sz="quarter" idx="5"/>
          </p:nvPr>
        </p:nvSpPr>
        <p:spPr/>
        <p:txBody>
          <a:bodyPr/>
          <a:lstStyle/>
          <a:p>
            <a:fld id="{7B84AE9F-FFD9-FF4C-A196-E789BBA95978}" type="slidenum">
              <a:rPr lang="en-US" smtClean="0"/>
              <a:t>9</a:t>
            </a:fld>
            <a:endParaRPr lang="en-US"/>
          </a:p>
        </p:txBody>
      </p:sp>
    </p:spTree>
    <p:extLst>
      <p:ext uri="{BB962C8B-B14F-4D97-AF65-F5344CB8AC3E}">
        <p14:creationId xmlns:p14="http://schemas.microsoft.com/office/powerpoint/2010/main" val="1103739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2.xml"/><Relationship Id="rId5" Type="http://schemas.openxmlformats.org/officeDocument/2006/relationships/image" Target="../media/image50.emf"/><Relationship Id="rId4" Type="http://schemas.openxmlformats.org/officeDocument/2006/relationships/image" Target="../media/image49.emf"/></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3"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237632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nel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43046" y="576141"/>
            <a:ext cx="7110046" cy="760291"/>
          </a:xfrm>
          <a:prstGeom prst="rect">
            <a:avLst/>
          </a:prstGeom>
        </p:spPr>
        <p:txBody>
          <a:bodyPr/>
          <a:lstStyle>
            <a:lvl1pPr>
              <a:defRPr b="1" i="0">
                <a:solidFill>
                  <a:srgbClr val="A8CB4C"/>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33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nel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443046" y="576141"/>
            <a:ext cx="7110046" cy="760291"/>
          </a:xfrm>
          <a:prstGeom prst="rect">
            <a:avLst/>
          </a:prstGeom>
        </p:spPr>
        <p:txBody>
          <a:bodyPr/>
          <a:lstStyle>
            <a:lvl1pPr>
              <a:defRPr b="1" i="0">
                <a:solidFill>
                  <a:srgbClr val="FF602E"/>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8142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Panel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443046" y="576141"/>
            <a:ext cx="7110046" cy="760291"/>
          </a:xfrm>
          <a:prstGeom prst="rect">
            <a:avLst/>
          </a:prstGeom>
        </p:spPr>
        <p:txBody>
          <a:bodyPr/>
          <a:lstStyle>
            <a:lvl1pPr>
              <a:defRPr b="1" i="0">
                <a:solidFill>
                  <a:srgbClr val="008EBC"/>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8963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Panel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74431" y="540971"/>
            <a:ext cx="7110046" cy="760291"/>
          </a:xfrm>
          <a:prstGeom prst="rect">
            <a:avLst/>
          </a:prstGeom>
        </p:spPr>
        <p:txBody>
          <a:bodyPr/>
          <a:lstStyle>
            <a:lvl1pPr>
              <a:defRPr b="1" i="0">
                <a:solidFill>
                  <a:srgbClr val="323266"/>
                </a:solidFill>
                <a:latin typeface="Myriad Pro" charset="0"/>
                <a:ea typeface="Myriad Pro" charset="0"/>
                <a:cs typeface="Myriad Pro" charset="0"/>
              </a:defRPr>
            </a:lvl1pPr>
          </a:lstStyle>
          <a:p>
            <a:r>
              <a:rPr lang="en-US" dirty="0"/>
              <a:t>CLICK TO EDIT TITLE STYLE</a:t>
            </a:r>
          </a:p>
        </p:txBody>
      </p:sp>
      <p:sp>
        <p:nvSpPr>
          <p:cNvPr id="5"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6"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624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Panel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99CCFF"/>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98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ght Panel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4ACAC6"/>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1761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ght Panel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A8CB4C"/>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8973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Panel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FF602E"/>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498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Panel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4431" y="540971"/>
            <a:ext cx="7110046" cy="760291"/>
          </a:xfrm>
          <a:prstGeom prst="rect">
            <a:avLst/>
          </a:prstGeom>
        </p:spPr>
        <p:txBody>
          <a:bodyPr/>
          <a:lstStyle>
            <a:lvl1pPr>
              <a:defRPr b="1" i="0">
                <a:solidFill>
                  <a:srgbClr val="008EBC"/>
                </a:solidFill>
                <a:latin typeface="Myriad Pro" charset="0"/>
                <a:ea typeface="Myriad Pro" charset="0"/>
                <a:cs typeface="Myriad Pro" charset="0"/>
              </a:defRPr>
            </a:lvl1pPr>
          </a:lstStyle>
          <a:p>
            <a:r>
              <a:rPr lang="en-US" dirty="0"/>
              <a:t>CLICK TO EDIT TITLE STYLE</a:t>
            </a:r>
          </a:p>
        </p:txBody>
      </p:sp>
      <p:sp>
        <p:nvSpPr>
          <p:cNvPr id="5"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6"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8612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ight Half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9287" y="350655"/>
            <a:ext cx="5157787" cy="1147152"/>
          </a:xfrm>
          <a:prstGeom prst="rect">
            <a:avLst/>
          </a:prstGeom>
        </p:spPr>
        <p:txBody>
          <a:bodyPr/>
          <a:lstStyle>
            <a:lvl1pPr>
              <a:defRPr sz="6000" b="1" i="0" baseline="0">
                <a:solidFill>
                  <a:srgbClr val="323266"/>
                </a:solidFill>
                <a:latin typeface="Myriad Pro" charset="0"/>
                <a:ea typeface="Myriad Pro" charset="0"/>
                <a:cs typeface="Myriad Pro" charset="0"/>
              </a:defRPr>
            </a:lvl1pPr>
          </a:lstStyle>
          <a:p>
            <a:r>
              <a:rPr lang="en-US" dirty="0"/>
              <a:t>EITHER</a:t>
            </a:r>
          </a:p>
        </p:txBody>
      </p:sp>
      <p:sp>
        <p:nvSpPr>
          <p:cNvPr id="3"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4"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6"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Tree>
    <p:extLst>
      <p:ext uri="{BB962C8B-B14F-4D97-AF65-F5344CB8AC3E}">
        <p14:creationId xmlns:p14="http://schemas.microsoft.com/office/powerpoint/2010/main" val="486764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8"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551127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ght Half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323266"/>
                </a:solidFill>
              </a:defRPr>
            </a:lvl1pPr>
          </a:lstStyle>
          <a:p>
            <a:r>
              <a:rPr lang="en-US" dirty="0"/>
              <a:t>EITHER</a:t>
            </a:r>
          </a:p>
        </p:txBody>
      </p:sp>
      <p:sp>
        <p:nvSpPr>
          <p:cNvPr id="15"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6"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9"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249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ight Half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4ACAC6"/>
                </a:solidFill>
              </a:defRPr>
            </a:lvl1pPr>
          </a:lstStyle>
          <a:p>
            <a:r>
              <a:rPr lang="en-US" dirty="0"/>
              <a:t>EITHER</a:t>
            </a:r>
          </a:p>
        </p:txBody>
      </p:sp>
      <p:sp>
        <p:nvSpPr>
          <p:cNvPr id="19"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20"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1"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3"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51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ight Half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A8CB4C"/>
                </a:solidFill>
              </a:defRPr>
            </a:lvl1pPr>
          </a:lstStyle>
          <a:p>
            <a:r>
              <a:rPr lang="en-US" dirty="0"/>
              <a:t>EITHER</a:t>
            </a:r>
          </a:p>
        </p:txBody>
      </p:sp>
      <p:sp>
        <p:nvSpPr>
          <p:cNvPr id="15"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6"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9"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0900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ight Half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FF602E"/>
                </a:solidFill>
              </a:defRPr>
            </a:lvl1pPr>
          </a:lstStyle>
          <a:p>
            <a:r>
              <a:rPr lang="en-US" dirty="0"/>
              <a:t>EITHER</a:t>
            </a:r>
          </a:p>
        </p:txBody>
      </p:sp>
      <p:sp>
        <p:nvSpPr>
          <p:cNvPr id="13"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4"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5"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3052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ight Half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008EBC"/>
                </a:solidFill>
              </a:defRPr>
            </a:lvl1pPr>
          </a:lstStyle>
          <a:p>
            <a:r>
              <a:rPr lang="en-US" dirty="0"/>
              <a:t>EITHER</a:t>
            </a:r>
          </a:p>
        </p:txBody>
      </p:sp>
      <p:sp>
        <p:nvSpPr>
          <p:cNvPr id="13"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4"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5"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86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4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323266"/>
                </a:solidFill>
              </a:defRPr>
            </a:lvl1pPr>
          </a:lstStyle>
          <a:p>
            <a:r>
              <a:rPr lang="en-US" dirty="0"/>
              <a:t>BIG </a:t>
            </a:r>
            <a:br>
              <a:rPr lang="en-US" dirty="0"/>
            </a:br>
            <a:r>
              <a:rPr lang="en-US" dirty="0"/>
              <a:t>TITLE</a:t>
            </a:r>
          </a:p>
        </p:txBody>
      </p:sp>
      <p:sp>
        <p:nvSpPr>
          <p:cNvPr id="6"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7"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037515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4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99CCFF"/>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5601133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4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4ACAC6"/>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4388396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4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A8CB4C"/>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118397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4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FF602E"/>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12884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8"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729999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008EBC"/>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74805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56018" y="2908982"/>
            <a:ext cx="2479964" cy="1099743"/>
          </a:xfrm>
          <a:prstGeom prst="rect">
            <a:avLst/>
          </a:prstGeom>
        </p:spPr>
        <p:txBody>
          <a:bodyPr anchor="b"/>
          <a:lstStyle>
            <a:lvl1pPr algn="ctr">
              <a:defRPr sz="3200" b="1" i="0">
                <a:solidFill>
                  <a:schemeClr val="bg1"/>
                </a:solidFill>
                <a:latin typeface="Myriad Pro Bold Condensed" panose="020B0503030403020204" pitchFamily="34" charset="0"/>
                <a:ea typeface="Myriad Pro Bold Condensed" panose="020B0503030403020204" pitchFamily="34" charset="0"/>
                <a:cs typeface="Myriad Pro Bold Condensed" panose="020B0503030403020204" pitchFamily="34" charset="0"/>
              </a:defRPr>
            </a:lvl1pPr>
          </a:lstStyle>
          <a:p>
            <a:r>
              <a:rPr lang="en-US" dirty="0"/>
              <a:t>CLICK TO EDIT </a:t>
            </a:r>
            <a:br>
              <a:rPr lang="en-US" dirty="0"/>
            </a:br>
            <a:r>
              <a:rPr lang="en-US" dirty="0"/>
              <a:t>TITLE STYLE</a:t>
            </a:r>
          </a:p>
        </p:txBody>
      </p:sp>
      <p:sp>
        <p:nvSpPr>
          <p:cNvPr id="3" name="Subtitle 2"/>
          <p:cNvSpPr>
            <a:spLocks noGrp="1"/>
          </p:cNvSpPr>
          <p:nvPr>
            <p:ph type="subTitle" idx="1"/>
          </p:nvPr>
        </p:nvSpPr>
        <p:spPr>
          <a:xfrm>
            <a:off x="4759036" y="3837565"/>
            <a:ext cx="2673927" cy="429635"/>
          </a:xfrm>
          <a:prstGeom prst="rect">
            <a:avLst/>
          </a:prstGeom>
        </p:spPr>
        <p:txBody>
          <a:bodyPr>
            <a:normAutofit/>
          </a:bodyPr>
          <a:lstStyle>
            <a:lvl1pPr marL="0" indent="0" algn="ctr">
              <a:buNone/>
              <a:defRPr sz="1400" b="0" i="0">
                <a:solidFill>
                  <a:schemeClr val="bg1"/>
                </a:solidFill>
                <a:latin typeface="Myriad Pro Light" panose="020B0403030403020204" pitchFamily="34" charset="0"/>
                <a:ea typeface="Myriad Pro Light" panose="020B0403030403020204" pitchFamily="34" charset="0"/>
                <a:cs typeface="Myriad Pro Light" panose="020B04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3879968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acma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11775" y="1482725"/>
            <a:ext cx="3843867" cy="395502"/>
          </a:xfrm>
          <a:prstGeom prst="rect">
            <a:avLst/>
          </a:prstGeom>
        </p:spPr>
        <p:txBody>
          <a:bodyPr/>
          <a:lstStyle>
            <a:lvl1pPr marL="0" indent="0" algn="l">
              <a:buNone/>
              <a:defRPr sz="2400" b="0" i="0">
                <a:solidFill>
                  <a:srgbClr val="FFF200"/>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IS THE SUBHEADING</a:t>
            </a:r>
          </a:p>
        </p:txBody>
      </p:sp>
      <p:sp>
        <p:nvSpPr>
          <p:cNvPr id="7" name="Title 6"/>
          <p:cNvSpPr>
            <a:spLocks noGrp="1"/>
          </p:cNvSpPr>
          <p:nvPr>
            <p:ph type="title" hasCustomPrompt="1"/>
          </p:nvPr>
        </p:nvSpPr>
        <p:spPr>
          <a:xfrm>
            <a:off x="1164167" y="1482725"/>
            <a:ext cx="5088467" cy="3704166"/>
          </a:xfrm>
          <a:prstGeom prst="rect">
            <a:avLst/>
          </a:prstGeom>
        </p:spPr>
        <p:txBody>
          <a:bodyPr anchor="t">
            <a:noAutofit/>
          </a:bodyPr>
          <a:lstStyle>
            <a:lvl1pPr>
              <a:defRPr sz="8000" b="1" baseline="0">
                <a:solidFill>
                  <a:schemeClr val="bg1"/>
                </a:solidFill>
              </a:defRPr>
            </a:lvl1pPr>
          </a:lstStyle>
          <a:p>
            <a:r>
              <a:rPr lang="en-US"/>
              <a:t>BIG TITLE GOES HERE</a:t>
            </a:r>
            <a:endParaRPr lang="en-US" dirty="0"/>
          </a:p>
        </p:txBody>
      </p:sp>
      <p:pic>
        <p:nvPicPr>
          <p:cNvPr id="2" name="Picture 1"/>
          <p:cNvPicPr>
            <a:picLocks noChangeAspect="1"/>
          </p:cNvPicPr>
          <p:nvPr userDrawn="1"/>
        </p:nvPicPr>
        <p:blipFill>
          <a:blip r:embed="rId3"/>
          <a:stretch>
            <a:fillRect/>
          </a:stretch>
        </p:blipFill>
        <p:spPr>
          <a:xfrm>
            <a:off x="706969" y="1757066"/>
            <a:ext cx="375760" cy="617320"/>
          </a:xfrm>
          <a:prstGeom prst="rect">
            <a:avLst/>
          </a:prstGeom>
        </p:spPr>
      </p:pic>
      <p:sp>
        <p:nvSpPr>
          <p:cNvPr id="8" name="Text Placeholder 3"/>
          <p:cNvSpPr>
            <a:spLocks noGrp="1"/>
          </p:cNvSpPr>
          <p:nvPr>
            <p:ph type="body" sz="half" idx="2" hasCustomPrompt="1"/>
          </p:nvPr>
        </p:nvSpPr>
        <p:spPr>
          <a:xfrm>
            <a:off x="6811775" y="2065726"/>
            <a:ext cx="3843867" cy="3121165"/>
          </a:xfrm>
          <a:prstGeom prst="rect">
            <a:avLst/>
          </a:prstGeom>
        </p:spPr>
        <p:txBody>
          <a:bodyPr/>
          <a:lstStyle>
            <a:lvl1pPr marL="0" indent="0">
              <a:buNone/>
              <a:defRPr sz="2000" b="0" i="0">
                <a:solidFill>
                  <a:schemeClr val="bg1"/>
                </a:solidFill>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Pacma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8166" y="2481696"/>
            <a:ext cx="10515600" cy="2410625"/>
          </a:xfrm>
          <a:prstGeom prst="rect">
            <a:avLst/>
          </a:prstGeom>
        </p:spPr>
        <p:txBody>
          <a:bodyPr/>
          <a:lstStyle>
            <a:lvl1pPr>
              <a:defRPr b="0" i="0">
                <a:solidFill>
                  <a:schemeClr val="bg1"/>
                </a:solidFill>
                <a:latin typeface="Myriad Pro Light" charset="0"/>
                <a:ea typeface="Myriad Pro Light" charset="0"/>
                <a:cs typeface="Myriad Pro Light" charset="0"/>
              </a:defRPr>
            </a:lvl1pPr>
            <a:lvl2pPr>
              <a:defRPr b="0" i="0">
                <a:solidFill>
                  <a:schemeClr val="bg1"/>
                </a:solidFill>
                <a:latin typeface="Myriad Pro Light" charset="0"/>
                <a:ea typeface="Myriad Pro Light" charset="0"/>
                <a:cs typeface="Myriad Pro Light" charset="0"/>
              </a:defRPr>
            </a:lvl2pPr>
            <a:lvl3pPr>
              <a:defRPr b="0" i="0">
                <a:solidFill>
                  <a:schemeClr val="bg1"/>
                </a:solidFill>
                <a:latin typeface="Myriad Pro Light" charset="0"/>
                <a:ea typeface="Myriad Pro Light" charset="0"/>
                <a:cs typeface="Myriad Pro Light" charset="0"/>
              </a:defRPr>
            </a:lvl3pPr>
            <a:lvl4pPr>
              <a:defRPr b="0" i="0">
                <a:solidFill>
                  <a:schemeClr val="bg1"/>
                </a:solidFill>
                <a:latin typeface="Myriad Pro Light" charset="0"/>
                <a:ea typeface="Myriad Pro Light" charset="0"/>
                <a:cs typeface="Myriad Pro Light" charset="0"/>
              </a:defRPr>
            </a:lvl4pPr>
            <a:lvl5pPr>
              <a:defRPr b="0" i="0">
                <a:solidFill>
                  <a:schemeClr val="bg1"/>
                </a:solidFill>
                <a:latin typeface="Myriad Pro Light" charset="0"/>
                <a:ea typeface="Myriad Pro Light" charset="0"/>
                <a:cs typeface="Myriad Pr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6"/>
          <p:cNvSpPr>
            <a:spLocks noGrp="1"/>
          </p:cNvSpPr>
          <p:nvPr>
            <p:ph type="title" hasCustomPrompt="1"/>
          </p:nvPr>
        </p:nvSpPr>
        <p:spPr>
          <a:xfrm>
            <a:off x="1148166" y="743919"/>
            <a:ext cx="10484747" cy="988717"/>
          </a:xfrm>
          <a:prstGeom prst="rect">
            <a:avLst/>
          </a:prstGeom>
        </p:spPr>
        <p:txBody>
          <a:bodyPr>
            <a:noAutofit/>
          </a:bodyPr>
          <a:lstStyle>
            <a:lvl1pPr>
              <a:defRPr sz="8000" b="1" baseline="0">
                <a:solidFill>
                  <a:schemeClr val="bg1"/>
                </a:solidFill>
              </a:defRPr>
            </a:lvl1pPr>
          </a:lstStyle>
          <a:p>
            <a:r>
              <a:rPr lang="en-US" dirty="0"/>
              <a:t>HEADING</a:t>
            </a:r>
          </a:p>
        </p:txBody>
      </p:sp>
      <p:pic>
        <p:nvPicPr>
          <p:cNvPr id="5" name="Picture 4"/>
          <p:cNvPicPr>
            <a:picLocks noChangeAspect="1"/>
          </p:cNvPicPr>
          <p:nvPr userDrawn="1"/>
        </p:nvPicPr>
        <p:blipFill>
          <a:blip r:embed="rId3"/>
          <a:stretch>
            <a:fillRect/>
          </a:stretch>
        </p:blipFill>
        <p:spPr>
          <a:xfrm rot="10800000">
            <a:off x="699349" y="914119"/>
            <a:ext cx="375760" cy="617320"/>
          </a:xfrm>
          <a:prstGeom prst="rect">
            <a:avLst/>
          </a:prstGeom>
        </p:spPr>
      </p:pic>
      <p:sp>
        <p:nvSpPr>
          <p:cNvPr id="6" name="Subtitle 2"/>
          <p:cNvSpPr>
            <a:spLocks noGrp="1"/>
          </p:cNvSpPr>
          <p:nvPr>
            <p:ph type="subTitle" idx="10" hasCustomPrompt="1"/>
          </p:nvPr>
        </p:nvSpPr>
        <p:spPr>
          <a:xfrm>
            <a:off x="1148166" y="1732636"/>
            <a:ext cx="3843867" cy="395502"/>
          </a:xfrm>
          <a:prstGeom prst="rect">
            <a:avLst/>
          </a:prstGeom>
        </p:spPr>
        <p:txBody>
          <a:bodyPr/>
          <a:lstStyle>
            <a:lvl1pPr marL="0" indent="0" algn="l">
              <a:buNone/>
              <a:defRPr sz="2400" b="0" i="0">
                <a:solidFill>
                  <a:srgbClr val="FFF200"/>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Tree>
    <p:extLst>
      <p:ext uri="{BB962C8B-B14F-4D97-AF65-F5344CB8AC3E}">
        <p14:creationId xmlns:p14="http://schemas.microsoft.com/office/powerpoint/2010/main" val="17196639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2" hasCustomPrompt="1"/>
          </p:nvPr>
        </p:nvSpPr>
        <p:spPr>
          <a:xfrm>
            <a:off x="5629697" y="2545298"/>
            <a:ext cx="6288039" cy="1815846"/>
          </a:xfrm>
          <a:prstGeom prst="rect">
            <a:avLst/>
          </a:prstGeom>
        </p:spPr>
        <p:txBody>
          <a:bodyPr/>
          <a:lstStyle>
            <a:lvl1pPr>
              <a:defRPr b="0" i="0">
                <a:solidFill>
                  <a:srgbClr val="92D050"/>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3" hasCustomPrompt="1"/>
          </p:nvPr>
        </p:nvSpPr>
        <p:spPr>
          <a:xfrm>
            <a:off x="5629698" y="4599242"/>
            <a:ext cx="6288039" cy="1815846"/>
          </a:xfrm>
          <a:prstGeom prst="rect">
            <a:avLst/>
          </a:prstGeom>
        </p:spPr>
        <p:txBody>
          <a:bodyPr/>
          <a:lstStyle>
            <a:lvl1pPr>
              <a:defRPr b="0" i="0">
                <a:solidFill>
                  <a:srgbClr val="0AB4E9"/>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ctrTitle" hasCustomPrompt="1"/>
          </p:nvPr>
        </p:nvSpPr>
        <p:spPr>
          <a:xfrm>
            <a:off x="398585" y="489317"/>
            <a:ext cx="4848664" cy="2387600"/>
          </a:xfrm>
          <a:prstGeom prst="rect">
            <a:avLst/>
          </a:prstGeom>
        </p:spPr>
        <p:txBody>
          <a:bodyPr anchor="b">
            <a:noAutofit/>
          </a:bodyPr>
          <a:lstStyle>
            <a:lvl1pPr algn="l">
              <a:defRPr sz="7200" b="1"/>
            </a:lvl1pPr>
          </a:lstStyle>
          <a:p>
            <a:r>
              <a:rPr lang="en-US" dirty="0"/>
              <a:t>THIS IS </a:t>
            </a:r>
            <a:br>
              <a:rPr lang="en-US" dirty="0"/>
            </a:br>
            <a:r>
              <a:rPr lang="en-US" dirty="0"/>
              <a:t>THE TITLE_</a:t>
            </a:r>
          </a:p>
        </p:txBody>
      </p:sp>
      <p:sp>
        <p:nvSpPr>
          <p:cNvPr id="6" name="Text Placeholder 4"/>
          <p:cNvSpPr>
            <a:spLocks noGrp="1"/>
          </p:cNvSpPr>
          <p:nvPr>
            <p:ph type="body" sz="quarter" idx="11" hasCustomPrompt="1"/>
          </p:nvPr>
        </p:nvSpPr>
        <p:spPr>
          <a:xfrm>
            <a:off x="5629698" y="491355"/>
            <a:ext cx="6288039" cy="1815846"/>
          </a:xfrm>
          <a:prstGeom prst="rect">
            <a:avLst/>
          </a:prstGeom>
        </p:spPr>
        <p:txBody>
          <a:bodyPr/>
          <a:lstStyle>
            <a:lvl1pPr>
              <a:defRPr b="0" i="0">
                <a:solidFill>
                  <a:srgbClr val="F6D51B"/>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789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1376" y="668215"/>
            <a:ext cx="8017933" cy="1022473"/>
          </a:xfrm>
          <a:prstGeom prst="rect">
            <a:avLst/>
          </a:prstGeom>
        </p:spPr>
        <p:txBody>
          <a:bodyPr/>
          <a:lstStyle>
            <a:lvl1pPr>
              <a:defRPr b="1"/>
            </a:lvl1pPr>
          </a:lstStyle>
          <a:p>
            <a:r>
              <a:rPr lang="en-US" dirty="0"/>
              <a:t>CLICK TO EDIT TITLE STYLE</a:t>
            </a:r>
          </a:p>
        </p:txBody>
      </p:sp>
      <p:sp>
        <p:nvSpPr>
          <p:cNvPr id="3" name="Content Placeholder 2"/>
          <p:cNvSpPr>
            <a:spLocks noGrp="1"/>
          </p:cNvSpPr>
          <p:nvPr>
            <p:ph idx="1" hasCustomPrompt="1"/>
          </p:nvPr>
        </p:nvSpPr>
        <p:spPr>
          <a:xfrm>
            <a:off x="3441376" y="1825625"/>
            <a:ext cx="8017934" cy="4351338"/>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24501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2516" y="711200"/>
            <a:ext cx="8833176" cy="938742"/>
          </a:xfrm>
          <a:prstGeom prst="rect">
            <a:avLst/>
          </a:prstGeom>
        </p:spPr>
        <p:txBody>
          <a:bodyPr anchor="b">
            <a:normAutofit/>
          </a:bodyPr>
          <a:lstStyle>
            <a:lvl1pPr>
              <a:defRPr sz="5400" b="1">
                <a:solidFill>
                  <a:schemeClr val="bg1"/>
                </a:solidFill>
              </a:defRPr>
            </a:lvl1pPr>
          </a:lstStyle>
          <a:p>
            <a:r>
              <a:rPr lang="en-US" dirty="0"/>
              <a:t>CLICK TO EDIT TITLE STYLE</a:t>
            </a:r>
          </a:p>
        </p:txBody>
      </p:sp>
      <p:sp>
        <p:nvSpPr>
          <p:cNvPr id="4" name="Content Placeholder 2"/>
          <p:cNvSpPr>
            <a:spLocks noGrp="1"/>
          </p:cNvSpPr>
          <p:nvPr>
            <p:ph idx="1" hasCustomPrompt="1"/>
          </p:nvPr>
        </p:nvSpPr>
        <p:spPr>
          <a:xfrm>
            <a:off x="662516" y="1843210"/>
            <a:ext cx="8833176" cy="4351338"/>
          </a:xfrm>
          <a:prstGeom prst="rect">
            <a:avLst/>
          </a:prstGeom>
        </p:spPr>
        <p:txBody>
          <a:bodyPr/>
          <a:lstStyle>
            <a:lvl1pPr>
              <a:defRPr b="0" i="0">
                <a:solidFill>
                  <a:schemeClr val="bg1"/>
                </a:solidFill>
                <a:latin typeface="Myriad Pro Light" charset="0"/>
                <a:ea typeface="Myriad Pro Light" charset="0"/>
                <a:cs typeface="Myriad Pro Light" charset="0"/>
              </a:defRPr>
            </a:lvl1pPr>
            <a:lvl2pPr>
              <a:defRPr b="0" i="0">
                <a:solidFill>
                  <a:schemeClr val="bg1"/>
                </a:solidFill>
                <a:latin typeface="Myriad Pro Light" charset="0"/>
                <a:ea typeface="Myriad Pro Light" charset="0"/>
                <a:cs typeface="Myriad Pro Light" charset="0"/>
              </a:defRPr>
            </a:lvl2pPr>
            <a:lvl3pPr>
              <a:defRPr b="0" i="0">
                <a:solidFill>
                  <a:schemeClr val="bg1"/>
                </a:solidFill>
                <a:latin typeface="Myriad Pro Light" charset="0"/>
                <a:ea typeface="Myriad Pro Light" charset="0"/>
                <a:cs typeface="Myriad Pro Light" charset="0"/>
              </a:defRPr>
            </a:lvl3pPr>
            <a:lvl4pPr>
              <a:defRPr b="0" i="0">
                <a:solidFill>
                  <a:schemeClr val="bg1"/>
                </a:solidFill>
                <a:latin typeface="Myriad Pro Light" charset="0"/>
                <a:ea typeface="Myriad Pro Light" charset="0"/>
                <a:cs typeface="Myriad Pro Light" charset="0"/>
              </a:defRPr>
            </a:lvl4pPr>
            <a:lvl5pPr>
              <a:defRPr b="0" i="0">
                <a:solidFill>
                  <a:schemeClr val="bg1"/>
                </a:solidFill>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50171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6400" y="1168399"/>
            <a:ext cx="9677400" cy="1151467"/>
          </a:xfrm>
          <a:prstGeom prst="rect">
            <a:avLst/>
          </a:prstGeom>
        </p:spPr>
        <p:txBody>
          <a:bodyPr>
            <a:noAutofit/>
          </a:bodyPr>
          <a:lstStyle>
            <a:lvl1pPr>
              <a:defRPr sz="8800" b="1">
                <a:solidFill>
                  <a:srgbClr val="9CDCF8"/>
                </a:solidFill>
              </a:defRPr>
            </a:lvl1pPr>
          </a:lstStyle>
          <a:p>
            <a:r>
              <a:rPr lang="en-US" dirty="0"/>
              <a:t>HEADING</a:t>
            </a:r>
          </a:p>
        </p:txBody>
      </p:sp>
      <p:sp>
        <p:nvSpPr>
          <p:cNvPr id="4" name="Content Placeholder 3"/>
          <p:cNvSpPr>
            <a:spLocks noGrp="1"/>
          </p:cNvSpPr>
          <p:nvPr>
            <p:ph sz="half" idx="2" hasCustomPrompt="1"/>
          </p:nvPr>
        </p:nvSpPr>
        <p:spPr>
          <a:xfrm>
            <a:off x="4129087" y="2993496"/>
            <a:ext cx="7224713" cy="3007254"/>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0" hasCustomPrompt="1"/>
          </p:nvPr>
        </p:nvSpPr>
        <p:spPr>
          <a:xfrm>
            <a:off x="1676400" y="2319338"/>
            <a:ext cx="9677400" cy="525462"/>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4000" dirty="0">
                <a:solidFill>
                  <a:srgbClr val="A6D8C2"/>
                </a:solidFill>
              </a:rPr>
              <a:t>SUBHEADING</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799064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9" y="1"/>
            <a:ext cx="3090863" cy="6858000"/>
          </a:xfrm>
          <a:prstGeom prst="rect">
            <a:avLst/>
          </a:prstGeom>
        </p:spPr>
        <p:txBody>
          <a:bodyPr anchor="ctr">
            <a:normAutofit/>
          </a:bodyPr>
          <a:lstStyle>
            <a:lvl1pPr>
              <a:lnSpc>
                <a:spcPct val="100000"/>
              </a:lnSpc>
              <a:defRPr sz="8000" b="1">
                <a:solidFill>
                  <a:schemeClr val="bg1"/>
                </a:solidFill>
              </a:defRPr>
            </a:lvl1pPr>
          </a:lstStyle>
          <a:p>
            <a:r>
              <a:rPr lang="en-US" dirty="0"/>
              <a:t>THIS IS A BIG TITLE</a:t>
            </a:r>
          </a:p>
        </p:txBody>
      </p:sp>
      <p:sp>
        <p:nvSpPr>
          <p:cNvPr id="6" name="Text Placeholder 5"/>
          <p:cNvSpPr>
            <a:spLocks noGrp="1"/>
          </p:cNvSpPr>
          <p:nvPr>
            <p:ph type="body" sz="quarter" idx="11" hasCustomPrompt="1"/>
          </p:nvPr>
        </p:nvSpPr>
        <p:spPr>
          <a:xfrm>
            <a:off x="5843588" y="736600"/>
            <a:ext cx="5872162" cy="577850"/>
          </a:xfrm>
          <a:prstGeom prst="rect">
            <a:avLst/>
          </a:prstGeom>
        </p:spPr>
        <p:txBody>
          <a:bodyPr>
            <a:normAutofit/>
          </a:bodyPr>
          <a:lstStyle>
            <a:lvl1pPr>
              <a:defRPr sz="3600" b="1"/>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SUBTITLE</a:t>
            </a:r>
          </a:p>
        </p:txBody>
      </p:sp>
      <p:sp>
        <p:nvSpPr>
          <p:cNvPr id="8" name="Text Placeholder 7"/>
          <p:cNvSpPr>
            <a:spLocks noGrp="1"/>
          </p:cNvSpPr>
          <p:nvPr>
            <p:ph type="body" sz="quarter" idx="12" hasCustomPrompt="1"/>
          </p:nvPr>
        </p:nvSpPr>
        <p:spPr>
          <a:xfrm>
            <a:off x="5843589" y="3657601"/>
            <a:ext cx="5872162" cy="528638"/>
          </a:xfrm>
          <a:prstGeom prst="rect">
            <a:avLst/>
          </a:prstGeom>
        </p:spPr>
        <p:txBody>
          <a:bodyPr>
            <a:noAutofit/>
          </a:bodyPr>
          <a:lstStyle>
            <a:lvl1pPr>
              <a:defRPr sz="3600"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HEADING</a:t>
            </a:r>
          </a:p>
        </p:txBody>
      </p:sp>
      <p:sp>
        <p:nvSpPr>
          <p:cNvPr id="10" name="Text Placeholder 9"/>
          <p:cNvSpPr>
            <a:spLocks noGrp="1"/>
          </p:cNvSpPr>
          <p:nvPr>
            <p:ph type="body" sz="quarter" idx="13" hasCustomPrompt="1"/>
          </p:nvPr>
        </p:nvSpPr>
        <p:spPr>
          <a:xfrm>
            <a:off x="5843588" y="4316476"/>
            <a:ext cx="5872162" cy="1535907"/>
          </a:xfrm>
          <a:prstGeom prst="rect">
            <a:avLst/>
          </a:prstGeom>
        </p:spPr>
        <p:txBody>
          <a:bodyPr>
            <a:normAutofit/>
          </a:bodyPr>
          <a:lstStyle>
            <a:lvl1pPr>
              <a:defRPr sz="2000" b="0" i="0">
                <a:latin typeface="Myriad Pro Light" charset="0"/>
                <a:ea typeface="Myriad Pro Light" charset="0"/>
                <a:cs typeface="Myriad Pro Light" charset="0"/>
              </a:defRPr>
            </a:lvl1pPr>
            <a:lvl2pPr>
              <a:defRPr sz="1800" b="0" i="0">
                <a:latin typeface="Myriad Pro Light" charset="0"/>
                <a:ea typeface="Myriad Pro Light" charset="0"/>
                <a:cs typeface="Myriad Pro Light" charset="0"/>
              </a:defRPr>
            </a:lvl2pPr>
            <a:lvl3pPr>
              <a:defRPr sz="1600" b="0" i="0">
                <a:latin typeface="Myriad Pro Light" charset="0"/>
                <a:ea typeface="Myriad Pro Light" charset="0"/>
                <a:cs typeface="Myriad Pro Light" charset="0"/>
              </a:defRPr>
            </a:lvl3pPr>
            <a:lvl4pPr>
              <a:defRPr sz="1400" b="0" i="0">
                <a:latin typeface="Myriad Pro Light" charset="0"/>
                <a:ea typeface="Myriad Pro Light" charset="0"/>
                <a:cs typeface="Myriad Pro Light" charset="0"/>
              </a:defRPr>
            </a:lvl4pPr>
            <a:lvl5pPr>
              <a:defRPr sz="1400"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hasCustomPrompt="1"/>
          </p:nvPr>
        </p:nvSpPr>
        <p:spPr>
          <a:xfrm>
            <a:off x="5843588" y="1450181"/>
            <a:ext cx="5872162" cy="1873311"/>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pic>
        <p:nvPicPr>
          <p:cNvPr id="11" name="Picture 10">
            <a:extLst>
              <a:ext uri="{FF2B5EF4-FFF2-40B4-BE49-F238E27FC236}">
                <a16:creationId xmlns:a16="http://schemas.microsoft.com/office/drawing/2014/main" id="{F8FD633A-E0E7-4F45-AE5E-0CD1E929522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13705" y="3695340"/>
            <a:ext cx="3878457" cy="2939143"/>
          </a:xfrm>
          <a:prstGeom prst="rect">
            <a:avLst/>
          </a:prstGeom>
        </p:spPr>
      </p:pic>
    </p:spTree>
    <p:extLst>
      <p:ext uri="{BB962C8B-B14F-4D97-AF65-F5344CB8AC3E}">
        <p14:creationId xmlns:p14="http://schemas.microsoft.com/office/powerpoint/2010/main" val="18177077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05691" y="559088"/>
            <a:ext cx="10515600" cy="1827357"/>
          </a:xfrm>
          <a:prstGeom prst="rect">
            <a:avLst/>
          </a:prstGeom>
        </p:spPr>
        <p:txBody>
          <a:bodyPr>
            <a:normAutofit/>
          </a:bodyPr>
          <a:lstStyle>
            <a:lvl1pPr>
              <a:defRPr sz="6600" b="1" i="0" baseline="0">
                <a:solidFill>
                  <a:srgbClr val="F15D2C"/>
                </a:solidFill>
                <a:latin typeface="Myriad Pro Semibold" charset="0"/>
                <a:ea typeface="Myriad Pro Semibold" charset="0"/>
                <a:cs typeface="Myriad Pro Semibold" charset="0"/>
              </a:defRPr>
            </a:lvl1pPr>
          </a:lstStyle>
          <a:p>
            <a:r>
              <a:rPr lang="en-US" dirty="0"/>
              <a:t>HEADING </a:t>
            </a:r>
            <a:br>
              <a:rPr lang="en-US" dirty="0"/>
            </a:br>
            <a:r>
              <a:rPr lang="en-US" dirty="0"/>
              <a:t>TEXT</a:t>
            </a:r>
          </a:p>
        </p:txBody>
      </p:sp>
      <p:sp>
        <p:nvSpPr>
          <p:cNvPr id="3" name="Text Placeholder 4"/>
          <p:cNvSpPr>
            <a:spLocks noGrp="1"/>
          </p:cNvSpPr>
          <p:nvPr>
            <p:ph type="body" sz="quarter" idx="11" hasCustomPrompt="1"/>
          </p:nvPr>
        </p:nvSpPr>
        <p:spPr>
          <a:xfrm>
            <a:off x="505691" y="2545545"/>
            <a:ext cx="10515600" cy="3362325"/>
          </a:xfrm>
          <a:prstGeom prst="rect">
            <a:avLst/>
          </a:prstGeom>
        </p:spPr>
        <p:txBody>
          <a:bodyPr/>
          <a:lstStyle>
            <a:lvl1pPr>
              <a:defRPr b="0" i="0">
                <a:solidFill>
                  <a:schemeClr val="bg2">
                    <a:lumMod val="25000"/>
                  </a:schemeClr>
                </a:solidFill>
                <a:latin typeface="Myriad Pro Light" charset="0"/>
                <a:ea typeface="Myriad Pro Light" charset="0"/>
                <a:cs typeface="Myriad Pro Light" charset="0"/>
              </a:defRPr>
            </a:lvl1pPr>
            <a:lvl2pPr>
              <a:defRPr b="0" i="0">
                <a:solidFill>
                  <a:schemeClr val="bg2">
                    <a:lumMod val="25000"/>
                  </a:schemeClr>
                </a:solidFill>
                <a:latin typeface="Myriad Pro Light" charset="0"/>
                <a:ea typeface="Myriad Pro Light" charset="0"/>
                <a:cs typeface="Myriad Pro Light" charset="0"/>
              </a:defRPr>
            </a:lvl2pPr>
            <a:lvl3pPr>
              <a:defRPr b="0" i="0">
                <a:solidFill>
                  <a:schemeClr val="bg2">
                    <a:lumMod val="25000"/>
                  </a:schemeClr>
                </a:solidFill>
                <a:latin typeface="Myriad Pro Light" charset="0"/>
                <a:ea typeface="Myriad Pro Light" charset="0"/>
                <a:cs typeface="Myriad Pro Light" charset="0"/>
              </a:defRPr>
            </a:lvl3pPr>
            <a:lvl4pPr>
              <a:defRPr b="0" i="0">
                <a:solidFill>
                  <a:schemeClr val="bg2">
                    <a:lumMod val="25000"/>
                  </a:schemeClr>
                </a:solidFill>
                <a:latin typeface="Myriad Pro Light" charset="0"/>
                <a:ea typeface="Myriad Pro Light" charset="0"/>
                <a:cs typeface="Myriad Pro Light" charset="0"/>
              </a:defRPr>
            </a:lvl4pPr>
            <a:lvl5pPr>
              <a:defRPr b="0" i="0">
                <a:solidFill>
                  <a:schemeClr val="bg2">
                    <a:lumMod val="25000"/>
                  </a:schemeClr>
                </a:solidFill>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77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10"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3134576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783673" y="1"/>
            <a:ext cx="3106402" cy="4184542"/>
          </a:xfrm>
          <a:prstGeom prst="rect">
            <a:avLst/>
          </a:prstGeom>
          <a:solidFill>
            <a:srgbClr val="F28B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17" name="Straight Connector 16"/>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5"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3475354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454025"/>
            <a:ext cx="9284677" cy="1993753"/>
          </a:xfrm>
          <a:prstGeom prst="rect">
            <a:avLst/>
          </a:prstGeom>
          <a:solidFill>
            <a:srgbClr val="52B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23" name="Straight Connector 22"/>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26"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2019599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454025"/>
            <a:ext cx="9397218" cy="2050024"/>
          </a:xfrm>
          <a:prstGeom prst="rect">
            <a:avLst/>
          </a:prstGeom>
          <a:solidFill>
            <a:srgbClr val="F6D4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10" name="Straight Connector 9"/>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13"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2852468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1700212"/>
            <a:ext cx="9572625" cy="2014538"/>
          </a:xfrm>
          <a:prstGeom prst="rect">
            <a:avLst/>
          </a:prstGeom>
        </p:spPr>
        <p:txBody>
          <a:bodyPr>
            <a:noAutofit/>
          </a:bodyPr>
          <a:lstStyle>
            <a:lvl1pPr marL="0" indent="0">
              <a:buNone/>
              <a:defRPr sz="17300" b="1">
                <a:solidFill>
                  <a:schemeClr val="bg1"/>
                </a:solidFill>
              </a:defRPr>
            </a:lvl1pPr>
          </a:lstStyle>
          <a:p>
            <a:pPr lvl="0"/>
            <a:r>
              <a:rPr lang="en-US" dirty="0"/>
              <a:t>HEADING</a:t>
            </a:r>
          </a:p>
        </p:txBody>
      </p:sp>
      <p:sp>
        <p:nvSpPr>
          <p:cNvPr id="5" name="Text Placeholder 4"/>
          <p:cNvSpPr>
            <a:spLocks noGrp="1"/>
          </p:cNvSpPr>
          <p:nvPr>
            <p:ph type="body" sz="quarter" idx="11" hasCustomPrompt="1"/>
          </p:nvPr>
        </p:nvSpPr>
        <p:spPr>
          <a:xfrm>
            <a:off x="8243888" y="3843338"/>
            <a:ext cx="3671887" cy="414337"/>
          </a:xfrm>
          <a:prstGeom prst="rect">
            <a:avLst/>
          </a:prstGeom>
        </p:spPr>
        <p:txBody>
          <a:bodyPr/>
          <a:lstStyle>
            <a:lvl1pPr>
              <a:defRPr>
                <a:solidFill>
                  <a:srgbClr val="267754"/>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a:t>
            </a:r>
          </a:p>
        </p:txBody>
      </p:sp>
      <p:sp>
        <p:nvSpPr>
          <p:cNvPr id="6" name="Text Placeholder 3"/>
          <p:cNvSpPr>
            <a:spLocks noGrp="1"/>
          </p:cNvSpPr>
          <p:nvPr>
            <p:ph type="body" sz="half" idx="2" hasCustomPrompt="1"/>
          </p:nvPr>
        </p:nvSpPr>
        <p:spPr>
          <a:xfrm>
            <a:off x="8243888" y="4257675"/>
            <a:ext cx="3671887" cy="2266217"/>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960425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3400424"/>
            <a:ext cx="7015163" cy="2014538"/>
          </a:xfrm>
          <a:prstGeom prst="rect">
            <a:avLst/>
          </a:prstGeom>
        </p:spPr>
        <p:txBody>
          <a:bodyPr>
            <a:noAutofit/>
          </a:bodyPr>
          <a:lstStyle>
            <a:lvl1pPr marL="0" indent="0">
              <a:buNone/>
              <a:defRPr sz="12000" b="1">
                <a:solidFill>
                  <a:schemeClr val="bg1"/>
                </a:solidFill>
              </a:defRPr>
            </a:lvl1pPr>
          </a:lstStyle>
          <a:p>
            <a:pPr lvl="0"/>
            <a:r>
              <a:rPr lang="en-US" dirty="0"/>
              <a:t>HEADING</a:t>
            </a:r>
          </a:p>
        </p:txBody>
      </p:sp>
      <p:sp>
        <p:nvSpPr>
          <p:cNvPr id="7" name="Text Placeholder 6"/>
          <p:cNvSpPr>
            <a:spLocks noGrp="1"/>
          </p:cNvSpPr>
          <p:nvPr>
            <p:ph type="body" sz="quarter" idx="12" hasCustomPrompt="1"/>
          </p:nvPr>
        </p:nvSpPr>
        <p:spPr>
          <a:xfrm>
            <a:off x="7329488" y="581387"/>
            <a:ext cx="4386262" cy="471488"/>
          </a:xfrm>
          <a:prstGeom prst="rect">
            <a:avLst/>
          </a:prstGeom>
        </p:spPr>
        <p:txBody>
          <a:bodyPr/>
          <a:lstStyle>
            <a:lvl1pPr>
              <a:defRPr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a:t>
            </a:r>
          </a:p>
        </p:txBody>
      </p:sp>
      <p:sp>
        <p:nvSpPr>
          <p:cNvPr id="6" name="Text Placeholder 3"/>
          <p:cNvSpPr>
            <a:spLocks noGrp="1"/>
          </p:cNvSpPr>
          <p:nvPr>
            <p:ph type="body" sz="half" idx="2" hasCustomPrompt="1"/>
          </p:nvPr>
        </p:nvSpPr>
        <p:spPr>
          <a:xfrm>
            <a:off x="7329488" y="1457323"/>
            <a:ext cx="4386262" cy="4978645"/>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8608150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F8C9-77C8-5B45-9CD9-D8463E4C23E4}"/>
              </a:ext>
            </a:extLst>
          </p:cNvPr>
          <p:cNvSpPr>
            <a:spLocks noGrp="1"/>
          </p:cNvSpPr>
          <p:nvPr>
            <p:ph type="title" idx="4294967295" hasCustomPrompt="1"/>
          </p:nvPr>
        </p:nvSpPr>
        <p:spPr>
          <a:xfrm>
            <a:off x="651675" y="1365321"/>
            <a:ext cx="7110412" cy="1103258"/>
          </a:xfrm>
          <a:prstGeom prst="rect">
            <a:avLst/>
          </a:prstGeom>
        </p:spPr>
        <p:txBody>
          <a:bodyPr/>
          <a:lstStyle>
            <a:lvl1pPr>
              <a:defRPr b="1" i="0">
                <a:latin typeface="Myriad Pro Bold Condensed" panose="020B0503030403020204" pitchFamily="34" charset="0"/>
              </a:defRPr>
            </a:lvl1pPr>
          </a:lstStyle>
          <a:p>
            <a:r>
              <a:rPr lang="en-US" sz="7200" b="1" i="0" dirty="0">
                <a:solidFill>
                  <a:srgbClr val="33CDFF"/>
                </a:solidFill>
                <a:latin typeface="Myriad Pro Bold Condensed" panose="020B0503030403020204" pitchFamily="34" charset="0"/>
              </a:rPr>
              <a:t>GET CONNECTED!</a:t>
            </a:r>
            <a:endParaRPr lang="en-US" sz="7200" b="0" dirty="0">
              <a:solidFill>
                <a:srgbClr val="33CDFF"/>
              </a:solidFill>
              <a:latin typeface="Bebas Neue" panose="020B0606020202050201" pitchFamily="34" charset="77"/>
            </a:endParaRPr>
          </a:p>
        </p:txBody>
      </p:sp>
      <p:pic>
        <p:nvPicPr>
          <p:cNvPr id="3" name="Picture 2">
            <a:extLst>
              <a:ext uri="{FF2B5EF4-FFF2-40B4-BE49-F238E27FC236}">
                <a16:creationId xmlns:a16="http://schemas.microsoft.com/office/drawing/2014/main" id="{2CD48DD7-9C65-8640-BC33-E26AD472A2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7356" y="4289343"/>
            <a:ext cx="1389983" cy="1389983"/>
          </a:xfrm>
          <a:prstGeom prst="rect">
            <a:avLst/>
          </a:prstGeom>
          <a:effectLst>
            <a:glow rad="63500">
              <a:srgbClr val="33CDFF">
                <a:alpha val="40000"/>
              </a:srgbClr>
            </a:glow>
          </a:effectLst>
        </p:spPr>
      </p:pic>
      <p:pic>
        <p:nvPicPr>
          <p:cNvPr id="4" name="Picture 3">
            <a:extLst>
              <a:ext uri="{FF2B5EF4-FFF2-40B4-BE49-F238E27FC236}">
                <a16:creationId xmlns:a16="http://schemas.microsoft.com/office/drawing/2014/main" id="{76D89A15-A0B9-3547-A923-E26D041ACBA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8295" y="2657749"/>
            <a:ext cx="1389983" cy="1389983"/>
          </a:xfrm>
          <a:prstGeom prst="rect">
            <a:avLst/>
          </a:prstGeom>
          <a:effectLst>
            <a:glow rad="63500">
              <a:srgbClr val="FF6665">
                <a:alpha val="40000"/>
              </a:srgbClr>
            </a:glow>
          </a:effectLst>
        </p:spPr>
      </p:pic>
      <p:pic>
        <p:nvPicPr>
          <p:cNvPr id="5" name="Picture 4">
            <a:extLst>
              <a:ext uri="{FF2B5EF4-FFF2-40B4-BE49-F238E27FC236}">
                <a16:creationId xmlns:a16="http://schemas.microsoft.com/office/drawing/2014/main" id="{CE77EE2B-C5B8-2F4A-B6F1-ECF9551ECB7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017773" y="2657749"/>
            <a:ext cx="1389983" cy="1389983"/>
          </a:xfrm>
          <a:prstGeom prst="rect">
            <a:avLst/>
          </a:prstGeom>
          <a:effectLst>
            <a:glow rad="63500">
              <a:srgbClr val="FA96C8">
                <a:alpha val="40000"/>
              </a:srgbClr>
            </a:glow>
          </a:effectLst>
        </p:spPr>
      </p:pic>
      <p:pic>
        <p:nvPicPr>
          <p:cNvPr id="6" name="Picture 5">
            <a:extLst>
              <a:ext uri="{FF2B5EF4-FFF2-40B4-BE49-F238E27FC236}">
                <a16:creationId xmlns:a16="http://schemas.microsoft.com/office/drawing/2014/main" id="{74CFEFB5-A000-AB40-A4D9-0C3E46561F5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657356" y="1078596"/>
            <a:ext cx="1389983" cy="1389983"/>
          </a:xfrm>
          <a:prstGeom prst="rect">
            <a:avLst/>
          </a:prstGeom>
          <a:effectLst>
            <a:glow rad="63500">
              <a:srgbClr val="33CC99">
                <a:alpha val="40000"/>
              </a:srgbClr>
            </a:glow>
          </a:effectLst>
        </p:spPr>
      </p:pic>
    </p:spTree>
    <p:extLst>
      <p:ext uri="{BB962C8B-B14F-4D97-AF65-F5344CB8AC3E}">
        <p14:creationId xmlns:p14="http://schemas.microsoft.com/office/powerpoint/2010/main" val="2005963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Right Half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A8CB4C"/>
                </a:solidFill>
              </a:defRPr>
            </a:lvl1pPr>
          </a:lstStyle>
          <a:p>
            <a:r>
              <a:rPr lang="en-US" dirty="0"/>
              <a:t>EITHER</a:t>
            </a:r>
          </a:p>
        </p:txBody>
      </p:sp>
      <p:sp>
        <p:nvSpPr>
          <p:cNvPr id="15"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6"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9"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3559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D1D200DC-9A4B-48F1-96BC-42BAB28E3A5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8724013" y="5109383"/>
            <a:ext cx="2176327" cy="81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a:extLst>
              <a:ext uri="{FF2B5EF4-FFF2-40B4-BE49-F238E27FC236}">
                <a16:creationId xmlns:a16="http://schemas.microsoft.com/office/drawing/2014/main" id="{F5AA4B29-2024-495E-87F6-0068D5543FFE}"/>
              </a:ext>
            </a:extLst>
          </p:cNvPr>
          <p:cNvSpPr>
            <a:spLocks noGrp="1"/>
          </p:cNvSpPr>
          <p:nvPr>
            <p:ph idx="1" hasCustomPrompt="1"/>
          </p:nvPr>
        </p:nvSpPr>
        <p:spPr>
          <a:xfrm>
            <a:off x="3035361" y="3217450"/>
            <a:ext cx="5294251" cy="1907840"/>
          </a:xfrm>
          <a:prstGeom prst="rect">
            <a:avLst/>
          </a:prstGeom>
        </p:spPr>
        <p:txBody>
          <a:bodyPr anchor="t"/>
          <a:lstStyle>
            <a:lvl1pPr marL="0" indent="0" algn="l">
              <a:lnSpc>
                <a:spcPct val="100000"/>
              </a:lnSpc>
              <a:buNone/>
              <a:defRPr sz="2000" b="1">
                <a:solidFill>
                  <a:srgbClr val="1A2676"/>
                </a:solidFill>
              </a:defRPr>
            </a:lvl1pPr>
            <a:lvl2pPr marL="0" indent="0" algn="l">
              <a:lnSpc>
                <a:spcPct val="100000"/>
              </a:lnSpc>
              <a:buNone/>
              <a:defRPr sz="2000" i="1">
                <a:solidFill>
                  <a:srgbClr val="1A2676"/>
                </a:solidFill>
              </a:defRPr>
            </a:lvl2pPr>
            <a:lvl3pPr marL="546100" indent="-342900" algn="l">
              <a:lnSpc>
                <a:spcPct val="100000"/>
              </a:lnSpc>
              <a:buClr>
                <a:srgbClr val="002060"/>
              </a:buClr>
              <a:buSzPct val="125000"/>
              <a:buFont typeface="Arial" panose="020B0604020202020204" pitchFamily="34" charset="0"/>
              <a:buChar char="•"/>
              <a:defRPr sz="2000">
                <a:solidFill>
                  <a:schemeClr val="tx1"/>
                </a:solidFill>
              </a:defRPr>
            </a:lvl3pPr>
            <a:lvl4pPr marL="601663" indent="-203200" algn="l">
              <a:lnSpc>
                <a:spcPct val="100000"/>
              </a:lnSpc>
              <a:buClr>
                <a:srgbClr val="9FC03B"/>
              </a:buClr>
              <a:buSzPct val="75000"/>
              <a:buFont typeface="Courier New" panose="02070309020205020404" pitchFamily="49" charset="0"/>
              <a:buChar char="o"/>
              <a:defRPr sz="1800" i="1">
                <a:solidFill>
                  <a:schemeClr val="tx1"/>
                </a:solidFill>
              </a:defRPr>
            </a:lvl4pPr>
            <a:lvl5pPr marL="601662" indent="0" algn="l">
              <a:lnSpc>
                <a:spcPct val="100000"/>
              </a:lnSpc>
              <a:buNone/>
              <a:defRPr sz="18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9950C541-ADE5-42E3-B0B8-FDE60FB4718B}"/>
              </a:ext>
            </a:extLst>
          </p:cNvPr>
          <p:cNvSpPr txBox="1"/>
          <p:nvPr userDrawn="1"/>
        </p:nvSpPr>
        <p:spPr>
          <a:xfrm>
            <a:off x="8724013" y="5926987"/>
            <a:ext cx="3453703" cy="830997"/>
          </a:xfrm>
          <a:prstGeom prst="rect">
            <a:avLst/>
          </a:prstGeom>
          <a:noFill/>
        </p:spPr>
        <p:txBody>
          <a:bodyPr wrap="square" rtlCol="0">
            <a:spAutoFit/>
          </a:bodyPr>
          <a:lstStyle/>
          <a:p>
            <a:pPr algn="just"/>
            <a:r>
              <a:rPr lang="en-GB" sz="800" b="1" i="1" dirty="0">
                <a:solidFill>
                  <a:schemeClr val="bg1">
                    <a:lumMod val="50000"/>
                  </a:schemeClr>
                </a:solidFill>
                <a:latin typeface="Myriad Pro" panose="020B0503030403020204" pitchFamily="34" charset="0"/>
              </a:rPr>
              <a:t>PRIVATE AND CONFIDENTIAL</a:t>
            </a:r>
            <a:endParaRPr lang="en-ZA" sz="800" b="1" i="1" dirty="0">
              <a:solidFill>
                <a:schemeClr val="bg1">
                  <a:lumMod val="50000"/>
                </a:schemeClr>
              </a:solidFill>
              <a:latin typeface="Myriad Pro" panose="020B0503030403020204" pitchFamily="34" charset="0"/>
            </a:endParaRPr>
          </a:p>
          <a:p>
            <a:pPr algn="l"/>
            <a:r>
              <a:rPr lang="en-GB" sz="800" dirty="0">
                <a:solidFill>
                  <a:schemeClr val="bg1">
                    <a:lumMod val="50000"/>
                  </a:schemeClr>
                </a:solidFill>
                <a:latin typeface="Myriad Pro" panose="020B0503030403020204" pitchFamily="34" charset="0"/>
              </a:rPr>
              <a:t>This document contains information, which is the property of the Entelect Group </a:t>
            </a:r>
            <a:r>
              <a:rPr lang="en-GB" sz="800" baseline="0" dirty="0">
                <a:solidFill>
                  <a:schemeClr val="bg1">
                    <a:lumMod val="50000"/>
                  </a:schemeClr>
                </a:solidFill>
                <a:latin typeface="Myriad Pro" panose="020B0503030403020204" pitchFamily="34" charset="0"/>
              </a:rPr>
              <a:t> </a:t>
            </a:r>
            <a:r>
              <a:rPr lang="en-GB" sz="800" dirty="0">
                <a:solidFill>
                  <a:schemeClr val="bg1">
                    <a:lumMod val="50000"/>
                  </a:schemeClr>
                </a:solidFill>
                <a:latin typeface="Myriad Pro" panose="020B0503030403020204" pitchFamily="34" charset="0"/>
              </a:rPr>
              <a:t>and Entelect Software (Pty) Ltd. No part of this document may be reproduced, transmitted or divulged to third parties in any form or by any means, without written permission from Entelect.</a:t>
            </a:r>
            <a:endParaRPr lang="en-ZA" sz="800" dirty="0">
              <a:solidFill>
                <a:schemeClr val="bg1">
                  <a:lumMod val="50000"/>
                </a:schemeClr>
              </a:solidFill>
              <a:latin typeface="Myriad Pro" panose="020B0503030403020204" pitchFamily="34" charset="0"/>
            </a:endParaRPr>
          </a:p>
          <a:p>
            <a:pPr algn="just"/>
            <a:endParaRPr lang="en-ZA" sz="800" dirty="0">
              <a:solidFill>
                <a:schemeClr val="bg1">
                  <a:lumMod val="50000"/>
                </a:schemeClr>
              </a:solidFill>
              <a:latin typeface="Myriad Pro" panose="020B0503030403020204" pitchFamily="34" charset="0"/>
            </a:endParaRPr>
          </a:p>
        </p:txBody>
      </p:sp>
      <p:sp>
        <p:nvSpPr>
          <p:cNvPr id="10" name="Content Placeholder 2">
            <a:extLst>
              <a:ext uri="{FF2B5EF4-FFF2-40B4-BE49-F238E27FC236}">
                <a16:creationId xmlns:a16="http://schemas.microsoft.com/office/drawing/2014/main" id="{F2524FA3-93B4-4BF2-BA4A-74F837A9C3CB}"/>
              </a:ext>
            </a:extLst>
          </p:cNvPr>
          <p:cNvSpPr>
            <a:spLocks noGrp="1"/>
          </p:cNvSpPr>
          <p:nvPr>
            <p:ph idx="10" hasCustomPrompt="1"/>
          </p:nvPr>
        </p:nvSpPr>
        <p:spPr>
          <a:xfrm>
            <a:off x="3035363" y="1549949"/>
            <a:ext cx="5294250" cy="1213982"/>
          </a:xfrm>
          <a:prstGeom prst="rect">
            <a:avLst/>
          </a:prstGeom>
        </p:spPr>
        <p:txBody>
          <a:bodyPr anchor="ctr"/>
          <a:lstStyle>
            <a:lvl1pPr marL="0" indent="0">
              <a:lnSpc>
                <a:spcPct val="100000"/>
              </a:lnSpc>
              <a:buNone/>
              <a:defRPr sz="2400" b="1">
                <a:solidFill>
                  <a:srgbClr val="192770"/>
                </a:solidFill>
              </a:defRPr>
            </a:lvl1pPr>
            <a:lvl2pPr marL="0" indent="0">
              <a:lnSpc>
                <a:spcPct val="100000"/>
              </a:lnSpc>
              <a:buNone/>
              <a:defRPr sz="2000" i="1"/>
            </a:lvl2pPr>
            <a:lvl3pPr marL="546100" indent="-342900">
              <a:lnSpc>
                <a:spcPct val="100000"/>
              </a:lnSpc>
              <a:buFont typeface="Arial" panose="020B0604020202020204" pitchFamily="34" charset="0"/>
              <a:buChar char="•"/>
              <a:defRPr sz="2000"/>
            </a:lvl3pPr>
            <a:lvl4pPr marL="601663" indent="-203200">
              <a:lnSpc>
                <a:spcPct val="100000"/>
              </a:lnSpc>
              <a:buSzPct val="50000"/>
              <a:buFont typeface="Courier New" panose="02070309020205020404" pitchFamily="49" charset="0"/>
              <a:buChar char="o"/>
              <a:defRPr sz="1800" i="1"/>
            </a:lvl4pPr>
            <a:lvl5pPr marL="601662" indent="0">
              <a:lnSpc>
                <a:spcPct val="100000"/>
              </a:lnSpc>
              <a:buNone/>
              <a:defRPr sz="1800" i="1"/>
            </a:lvl5pPr>
          </a:lstStyle>
          <a:p>
            <a:pPr lvl="0"/>
            <a:r>
              <a:rPr lang="en-US" dirty="0"/>
              <a:t>Client logo</a:t>
            </a:r>
          </a:p>
        </p:txBody>
      </p:sp>
      <p:sp>
        <p:nvSpPr>
          <p:cNvPr id="11" name="Oval 10">
            <a:extLst>
              <a:ext uri="{FF2B5EF4-FFF2-40B4-BE49-F238E27FC236}">
                <a16:creationId xmlns:a16="http://schemas.microsoft.com/office/drawing/2014/main" id="{4C3A52B7-E715-4899-8368-FA9B3CC99DFF}"/>
              </a:ext>
            </a:extLst>
          </p:cNvPr>
          <p:cNvSpPr/>
          <p:nvPr userDrawn="1"/>
        </p:nvSpPr>
        <p:spPr>
          <a:xfrm>
            <a:off x="2466183" y="100013"/>
            <a:ext cx="6473030" cy="6473030"/>
          </a:xfrm>
          <a:prstGeom prst="ellipse">
            <a:avLst/>
          </a:prstGeom>
          <a:noFill/>
          <a:ln w="76200">
            <a:solidFill>
              <a:srgbClr val="9FC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91481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5AA4B29-2024-495E-87F6-0068D5543FFE}"/>
              </a:ext>
            </a:extLst>
          </p:cNvPr>
          <p:cNvSpPr>
            <a:spLocks noGrp="1"/>
          </p:cNvSpPr>
          <p:nvPr>
            <p:ph idx="1" hasCustomPrompt="1"/>
          </p:nvPr>
        </p:nvSpPr>
        <p:spPr>
          <a:xfrm>
            <a:off x="3559579" y="4295165"/>
            <a:ext cx="5172850" cy="1797517"/>
          </a:xfrm>
          <a:prstGeom prst="rect">
            <a:avLst/>
          </a:prstGeom>
        </p:spPr>
        <p:txBody>
          <a:bodyPr anchor="t"/>
          <a:lstStyle>
            <a:lvl1pPr marL="0" indent="0" algn="ctr">
              <a:lnSpc>
                <a:spcPct val="100000"/>
              </a:lnSpc>
              <a:buNone/>
              <a:defRPr sz="2000" b="1">
                <a:solidFill>
                  <a:srgbClr val="1A2676"/>
                </a:solidFill>
              </a:defRPr>
            </a:lvl1pPr>
            <a:lvl2pPr marL="0" indent="0" algn="ctr">
              <a:lnSpc>
                <a:spcPct val="100000"/>
              </a:lnSpc>
              <a:buNone/>
              <a:defRPr sz="2000" i="1"/>
            </a:lvl2pPr>
            <a:lvl3pPr marL="546100" indent="-342900" algn="ctr">
              <a:lnSpc>
                <a:spcPct val="100000"/>
              </a:lnSpc>
              <a:buClr>
                <a:srgbClr val="002060"/>
              </a:buClr>
              <a:buSzPct val="125000"/>
              <a:buFont typeface="Arial" panose="020B0604020202020204" pitchFamily="34" charset="0"/>
              <a:buChar char="•"/>
              <a:defRPr sz="2000">
                <a:solidFill>
                  <a:schemeClr val="tx1"/>
                </a:solidFill>
              </a:defRPr>
            </a:lvl3pPr>
            <a:lvl4pPr marL="601663" indent="-203200" algn="ctr">
              <a:lnSpc>
                <a:spcPct val="100000"/>
              </a:lnSpc>
              <a:buClr>
                <a:srgbClr val="9FC03B"/>
              </a:buClr>
              <a:buSzPct val="75000"/>
              <a:buFont typeface="Courier New" panose="02070309020205020404" pitchFamily="49" charset="0"/>
              <a:buChar char="o"/>
              <a:defRPr sz="1800" i="1">
                <a:solidFill>
                  <a:schemeClr val="tx1"/>
                </a:solidFill>
              </a:defRPr>
            </a:lvl4pPr>
            <a:lvl5pPr marL="601662" indent="0" algn="ctr">
              <a:lnSpc>
                <a:spcPct val="100000"/>
              </a:lnSpc>
              <a:buNone/>
              <a:defRPr sz="18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F2524FA3-93B4-4BF2-BA4A-74F837A9C3CB}"/>
              </a:ext>
            </a:extLst>
          </p:cNvPr>
          <p:cNvSpPr>
            <a:spLocks noGrp="1"/>
          </p:cNvSpPr>
          <p:nvPr>
            <p:ph idx="10" hasCustomPrompt="1"/>
          </p:nvPr>
        </p:nvSpPr>
        <p:spPr>
          <a:xfrm>
            <a:off x="3559579" y="845437"/>
            <a:ext cx="5072841" cy="1508358"/>
          </a:xfrm>
          <a:prstGeom prst="rect">
            <a:avLst/>
          </a:prstGeom>
        </p:spPr>
        <p:txBody>
          <a:bodyPr anchor="ctr"/>
          <a:lstStyle>
            <a:lvl1pPr marL="0" indent="0" algn="ctr">
              <a:lnSpc>
                <a:spcPct val="100000"/>
              </a:lnSpc>
              <a:buNone/>
              <a:defRPr sz="2400" b="1">
                <a:solidFill>
                  <a:srgbClr val="1A2676"/>
                </a:solidFill>
              </a:defRPr>
            </a:lvl1pPr>
            <a:lvl2pPr marL="0" indent="0">
              <a:lnSpc>
                <a:spcPct val="100000"/>
              </a:lnSpc>
              <a:buNone/>
              <a:defRPr sz="2000" i="1"/>
            </a:lvl2pPr>
            <a:lvl3pPr marL="546100" indent="-342900">
              <a:lnSpc>
                <a:spcPct val="100000"/>
              </a:lnSpc>
              <a:buFont typeface="Arial" panose="020B0604020202020204" pitchFamily="34" charset="0"/>
              <a:buChar char="•"/>
              <a:defRPr sz="2000"/>
            </a:lvl3pPr>
            <a:lvl4pPr marL="601663" indent="-203200">
              <a:lnSpc>
                <a:spcPct val="100000"/>
              </a:lnSpc>
              <a:buSzPct val="50000"/>
              <a:buFont typeface="Courier New" panose="02070309020205020404" pitchFamily="49" charset="0"/>
              <a:buChar char="o"/>
              <a:defRPr sz="1800" i="1"/>
            </a:lvl4pPr>
            <a:lvl5pPr marL="601662" indent="0">
              <a:lnSpc>
                <a:spcPct val="100000"/>
              </a:lnSpc>
              <a:buNone/>
              <a:defRPr sz="1800" i="1"/>
            </a:lvl5pPr>
          </a:lstStyle>
          <a:p>
            <a:pPr lvl="0"/>
            <a:r>
              <a:rPr lang="en-US" dirty="0"/>
              <a:t>Client logo</a:t>
            </a:r>
          </a:p>
        </p:txBody>
      </p:sp>
      <p:sp>
        <p:nvSpPr>
          <p:cNvPr id="10" name="Oval 9">
            <a:extLst>
              <a:ext uri="{FF2B5EF4-FFF2-40B4-BE49-F238E27FC236}">
                <a16:creationId xmlns:a16="http://schemas.microsoft.com/office/drawing/2014/main" id="{4C3A52B7-E715-4899-8368-FA9B3CC99DFF}"/>
              </a:ext>
            </a:extLst>
          </p:cNvPr>
          <p:cNvSpPr/>
          <p:nvPr userDrawn="1"/>
        </p:nvSpPr>
        <p:spPr>
          <a:xfrm>
            <a:off x="2933701" y="266701"/>
            <a:ext cx="6324598" cy="6324598"/>
          </a:xfrm>
          <a:prstGeom prst="ellipse">
            <a:avLst/>
          </a:prstGeom>
          <a:noFill/>
          <a:ln w="76200">
            <a:solidFill>
              <a:srgbClr val="9FC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1" name="Picture 10">
            <a:extLst>
              <a:ext uri="{FF2B5EF4-FFF2-40B4-BE49-F238E27FC236}">
                <a16:creationId xmlns:a16="http://schemas.microsoft.com/office/drawing/2014/main" id="{F91E5C21-45DC-4E1C-9DD2-A64B220CF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29834" y="2562835"/>
            <a:ext cx="1732330" cy="1732330"/>
          </a:xfrm>
          <a:prstGeom prst="rect">
            <a:avLst/>
          </a:prstGeom>
        </p:spPr>
      </p:pic>
      <p:sp>
        <p:nvSpPr>
          <p:cNvPr id="22" name="TextBox 21">
            <a:extLst>
              <a:ext uri="{FF2B5EF4-FFF2-40B4-BE49-F238E27FC236}">
                <a16:creationId xmlns:a16="http://schemas.microsoft.com/office/drawing/2014/main" id="{9950C541-ADE5-42E3-B0B8-FDE60FB4718B}"/>
              </a:ext>
            </a:extLst>
          </p:cNvPr>
          <p:cNvSpPr txBox="1"/>
          <p:nvPr userDrawn="1"/>
        </p:nvSpPr>
        <p:spPr>
          <a:xfrm>
            <a:off x="8724013" y="5926987"/>
            <a:ext cx="3453703" cy="830997"/>
          </a:xfrm>
          <a:prstGeom prst="rect">
            <a:avLst/>
          </a:prstGeom>
          <a:noFill/>
        </p:spPr>
        <p:txBody>
          <a:bodyPr wrap="square" rtlCol="0">
            <a:spAutoFit/>
          </a:bodyPr>
          <a:lstStyle/>
          <a:p>
            <a:pPr algn="just"/>
            <a:r>
              <a:rPr lang="en-GB" sz="800" b="1" i="1" dirty="0">
                <a:solidFill>
                  <a:schemeClr val="bg1">
                    <a:lumMod val="50000"/>
                  </a:schemeClr>
                </a:solidFill>
                <a:latin typeface="Myriad Pro" panose="020B0503030403020204" pitchFamily="34" charset="0"/>
              </a:rPr>
              <a:t>PRIVATE AND CONFIDENTIAL</a:t>
            </a:r>
            <a:endParaRPr lang="en-ZA" sz="800" b="1" i="1" dirty="0">
              <a:solidFill>
                <a:schemeClr val="bg1">
                  <a:lumMod val="50000"/>
                </a:schemeClr>
              </a:solidFill>
              <a:latin typeface="Myriad Pro" panose="020B0503030403020204" pitchFamily="34" charset="0"/>
            </a:endParaRPr>
          </a:p>
          <a:p>
            <a:pPr algn="l"/>
            <a:r>
              <a:rPr lang="en-GB" sz="800" dirty="0">
                <a:solidFill>
                  <a:schemeClr val="bg1">
                    <a:lumMod val="50000"/>
                  </a:schemeClr>
                </a:solidFill>
                <a:latin typeface="Myriad Pro" panose="020B0503030403020204" pitchFamily="34" charset="0"/>
              </a:rPr>
              <a:t>This document contains information, which is the property of the Entelect Group </a:t>
            </a:r>
            <a:r>
              <a:rPr lang="en-GB" sz="800" baseline="0" dirty="0">
                <a:solidFill>
                  <a:schemeClr val="bg1">
                    <a:lumMod val="50000"/>
                  </a:schemeClr>
                </a:solidFill>
                <a:latin typeface="Myriad Pro" panose="020B0503030403020204" pitchFamily="34" charset="0"/>
              </a:rPr>
              <a:t> </a:t>
            </a:r>
            <a:r>
              <a:rPr lang="en-GB" sz="800" dirty="0">
                <a:solidFill>
                  <a:schemeClr val="bg1">
                    <a:lumMod val="50000"/>
                  </a:schemeClr>
                </a:solidFill>
                <a:latin typeface="Myriad Pro" panose="020B0503030403020204" pitchFamily="34" charset="0"/>
              </a:rPr>
              <a:t>and Entelect Software (Pty) Ltd. No part of this document may be reproduced, transmitted or divulged to third parties in any form or by any means, without written permission from Entelect.</a:t>
            </a:r>
            <a:endParaRPr lang="en-ZA" sz="800" dirty="0">
              <a:solidFill>
                <a:schemeClr val="bg1">
                  <a:lumMod val="50000"/>
                </a:schemeClr>
              </a:solidFill>
              <a:latin typeface="Myriad Pro" panose="020B0503030403020204" pitchFamily="34" charset="0"/>
            </a:endParaRPr>
          </a:p>
          <a:p>
            <a:pPr algn="just"/>
            <a:endParaRPr lang="en-ZA" sz="800" dirty="0">
              <a:solidFill>
                <a:schemeClr val="bg1">
                  <a:lumMod val="50000"/>
                </a:schemeClr>
              </a:solidFill>
              <a:latin typeface="Myriad Pro" panose="020B0503030403020204" pitchFamily="34" charset="0"/>
            </a:endParaRPr>
          </a:p>
        </p:txBody>
      </p:sp>
    </p:spTree>
    <p:extLst>
      <p:ext uri="{BB962C8B-B14F-4D97-AF65-F5344CB8AC3E}">
        <p14:creationId xmlns:p14="http://schemas.microsoft.com/office/powerpoint/2010/main" val="11147919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4743451" y="385761"/>
            <a:ext cx="6815137" cy="6143624"/>
          </a:xfrm>
          <a:prstGeom prst="rect">
            <a:avLst/>
          </a:prstGeom>
        </p:spPr>
        <p:txBody>
          <a:bodyPr anchor="ctr"/>
          <a:lstStyle>
            <a:lvl1pPr marL="0" indent="0">
              <a:spcBef>
                <a:spcPts val="600"/>
              </a:spcBef>
              <a:spcAft>
                <a:spcPts val="900"/>
              </a:spcAft>
              <a:buNone/>
              <a:tabLst/>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895350" indent="-266700">
              <a:buClr>
                <a:srgbClr val="9FC03B"/>
              </a:buClr>
              <a:buSzPct val="75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198B973-A4B5-4559-AC2F-F8AA95FCFA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76387" y="3353594"/>
            <a:ext cx="1982788" cy="1982788"/>
          </a:xfrm>
          <a:prstGeom prst="rect">
            <a:avLst/>
          </a:prstGeom>
        </p:spPr>
      </p:pic>
      <p:sp>
        <p:nvSpPr>
          <p:cNvPr id="9"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4422" y="2362994"/>
            <a:ext cx="3405187" cy="928572"/>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10" name="Rectangle 9">
            <a:extLst>
              <a:ext uri="{FF2B5EF4-FFF2-40B4-BE49-F238E27FC236}">
                <a16:creationId xmlns:a16="http://schemas.microsoft.com/office/drawing/2014/main" id="{64F5AA6A-91D9-4FAC-B45C-76687A289353}"/>
              </a:ext>
            </a:extLst>
          </p:cNvPr>
          <p:cNvSpPr/>
          <p:nvPr userDrawn="1"/>
        </p:nvSpPr>
        <p:spPr>
          <a:xfrm>
            <a:off x="1" y="172182"/>
            <a:ext cx="11558588" cy="15642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96E7322C-04BD-4644-AC72-B120F2C1EE29}"/>
              </a:ext>
            </a:extLst>
          </p:cNvPr>
          <p:cNvSpPr/>
          <p:nvPr userDrawn="1"/>
        </p:nvSpPr>
        <p:spPr>
          <a:xfrm flipV="1">
            <a:off x="1785938" y="6576246"/>
            <a:ext cx="10406062" cy="4571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61639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6"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298047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743451" y="385762"/>
            <a:ext cx="6815137" cy="6172203"/>
          </a:xfrm>
          <a:prstGeom prst="rect">
            <a:avLst/>
          </a:prstGeom>
        </p:spPr>
        <p:txBody>
          <a:bodyPr anchor="ctr"/>
          <a:lstStyle>
            <a:lvl1pPr marL="0" indent="0">
              <a:spcBef>
                <a:spcPts val="600"/>
              </a:spcBef>
              <a:spcAft>
                <a:spcPts val="900"/>
              </a:spcAft>
              <a:buNone/>
              <a:tabLst/>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895350" indent="-266700">
              <a:buClr>
                <a:srgbClr val="9FC03B"/>
              </a:buClr>
              <a:buSzPct val="75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4422" y="2362994"/>
            <a:ext cx="3405187" cy="928572"/>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11" name="Rectangle 10">
            <a:extLst>
              <a:ext uri="{FF2B5EF4-FFF2-40B4-BE49-F238E27FC236}">
                <a16:creationId xmlns:a16="http://schemas.microsoft.com/office/drawing/2014/main" id="{64F5AA6A-91D9-4FAC-B45C-76687A289353}"/>
              </a:ext>
            </a:extLst>
          </p:cNvPr>
          <p:cNvSpPr/>
          <p:nvPr userDrawn="1"/>
        </p:nvSpPr>
        <p:spPr>
          <a:xfrm>
            <a:off x="1" y="172182"/>
            <a:ext cx="11558588" cy="15642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96E7322C-04BD-4644-AC72-B120F2C1EE29}"/>
              </a:ext>
            </a:extLst>
          </p:cNvPr>
          <p:cNvSpPr/>
          <p:nvPr userDrawn="1"/>
        </p:nvSpPr>
        <p:spPr>
          <a:xfrm flipV="1">
            <a:off x="1785938" y="6576246"/>
            <a:ext cx="10406062" cy="4571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2977645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1004F1-B6B8-416C-960D-D9B48EE87224}"/>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2382" y="0"/>
            <a:ext cx="4838587" cy="6849481"/>
          </a:xfrm>
          <a:prstGeom prst="rect">
            <a:avLst/>
          </a:prstGeom>
        </p:spPr>
      </p:pic>
      <p:sp>
        <p:nvSpPr>
          <p:cNvPr id="12" name="Rectangle 11">
            <a:extLst>
              <a:ext uri="{FF2B5EF4-FFF2-40B4-BE49-F238E27FC236}">
                <a16:creationId xmlns:a16="http://schemas.microsoft.com/office/drawing/2014/main" id="{53D15280-5C20-4708-9A21-434F550BBA2E}"/>
              </a:ext>
            </a:extLst>
          </p:cNvPr>
          <p:cNvSpPr/>
          <p:nvPr userDrawn="1"/>
        </p:nvSpPr>
        <p:spPr>
          <a:xfrm>
            <a:off x="124210" y="6437580"/>
            <a:ext cx="5106117"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ln>
                <a:solidFill>
                  <a:schemeClr val="bg1"/>
                </a:solidFill>
              </a:ln>
              <a:solidFill>
                <a:schemeClr val="bg1"/>
              </a:solidFill>
            </a:endParaRPr>
          </a:p>
        </p:txBody>
      </p:sp>
      <p:sp>
        <p:nvSpPr>
          <p:cNvPr id="13" name="Rectangle 12">
            <a:extLst>
              <a:ext uri="{FF2B5EF4-FFF2-40B4-BE49-F238E27FC236}">
                <a16:creationId xmlns:a16="http://schemas.microsoft.com/office/drawing/2014/main" id="{6E5CB227-502E-462E-8A2F-7C3629E9E2DB}"/>
              </a:ext>
            </a:extLst>
          </p:cNvPr>
          <p:cNvSpPr/>
          <p:nvPr userDrawn="1"/>
        </p:nvSpPr>
        <p:spPr>
          <a:xfrm>
            <a:off x="391740" y="6602880"/>
            <a:ext cx="11408520" cy="25200"/>
          </a:xfrm>
          <a:prstGeom prst="rect">
            <a:avLst/>
          </a:prstGeom>
          <a:solidFill>
            <a:srgbClr val="8CC441"/>
          </a:solidFill>
          <a:ln>
            <a:solidFill>
              <a:srgbClr val="8C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Content Placeholder 2">
            <a:extLst>
              <a:ext uri="{FF2B5EF4-FFF2-40B4-BE49-F238E27FC236}">
                <a16:creationId xmlns:a16="http://schemas.microsoft.com/office/drawing/2014/main" id="{50341F3B-4E98-4129-A8D9-B3DAD05E4A41}"/>
              </a:ext>
            </a:extLst>
          </p:cNvPr>
          <p:cNvSpPr>
            <a:spLocks noGrp="1"/>
          </p:cNvSpPr>
          <p:nvPr>
            <p:ph idx="1"/>
          </p:nvPr>
        </p:nvSpPr>
        <p:spPr>
          <a:xfrm>
            <a:off x="6369803" y="0"/>
            <a:ext cx="5822197" cy="6849481"/>
          </a:xfrm>
          <a:prstGeom prst="rect">
            <a:avLst/>
          </a:prstGeom>
        </p:spPr>
        <p:txBody>
          <a:bodyPr anchor="ctr"/>
          <a:lstStyle>
            <a:lvl1pPr marL="0" indent="0">
              <a:buNone/>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971550" indent="-342900">
              <a:buClr>
                <a:srgbClr val="9FC03B"/>
              </a:buClr>
              <a:buSzPct val="70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10"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0" y="-674370"/>
            <a:ext cx="4850969" cy="7532370"/>
          </a:xfrm>
          <a:prstGeom prst="rect">
            <a:avLst/>
          </a:prstGeom>
        </p:spPr>
        <p:txBody>
          <a:bodyPr anchor="ctr"/>
          <a:lstStyle>
            <a:lvl1pPr marL="0" indent="0" algn="ctr">
              <a:buNone/>
              <a:defRPr sz="2800" b="1">
                <a:solidFill>
                  <a:schemeClr val="bg1"/>
                </a:solidFill>
              </a:defRPr>
            </a:lvl1pPr>
            <a:lvl2pPr marL="0" indent="0" algn="ctr">
              <a:buNone/>
              <a:defRPr sz="2800" i="0">
                <a:solidFill>
                  <a:schemeClr val="bg1"/>
                </a:solidFill>
              </a:defRPr>
            </a:lvl2pPr>
          </a:lstStyle>
          <a:p>
            <a:pPr lvl="0"/>
            <a:r>
              <a:rPr lang="en-US" dirty="0"/>
              <a:t>TITLE</a:t>
            </a:r>
          </a:p>
          <a:p>
            <a:pPr lvl="1"/>
            <a:r>
              <a:rPr lang="en-US" dirty="0"/>
              <a:t>SECOND LEVEL</a:t>
            </a:r>
          </a:p>
        </p:txBody>
      </p:sp>
    </p:spTree>
    <p:extLst>
      <p:ext uri="{BB962C8B-B14F-4D97-AF65-F5344CB8AC3E}">
        <p14:creationId xmlns:p14="http://schemas.microsoft.com/office/powerpoint/2010/main" val="16844695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6B24B228-7D3D-44C0-A401-D9E4A25551C3}"/>
              </a:ext>
            </a:extLst>
          </p:cNvPr>
          <p:cNvSpPr>
            <a:spLocks noGrp="1"/>
          </p:cNvSpPr>
          <p:nvPr>
            <p:ph type="body" sz="quarter" idx="11" hasCustomPrompt="1"/>
          </p:nvPr>
        </p:nvSpPr>
        <p:spPr>
          <a:xfrm>
            <a:off x="0" y="0"/>
            <a:ext cx="3535454" cy="6858000"/>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7" name="Content Placeholder 2">
            <a:extLst>
              <a:ext uri="{FF2B5EF4-FFF2-40B4-BE49-F238E27FC236}">
                <a16:creationId xmlns:a16="http://schemas.microsoft.com/office/drawing/2014/main" id="{78A7ED68-24C4-4484-930A-49F914E6E6DF}"/>
              </a:ext>
            </a:extLst>
          </p:cNvPr>
          <p:cNvSpPr>
            <a:spLocks noGrp="1"/>
          </p:cNvSpPr>
          <p:nvPr>
            <p:ph idx="1" hasCustomPrompt="1"/>
          </p:nvPr>
        </p:nvSpPr>
        <p:spPr>
          <a:xfrm>
            <a:off x="4776789" y="0"/>
            <a:ext cx="7415212" cy="6858000"/>
          </a:xfrm>
          <a:prstGeom prst="rect">
            <a:avLst/>
          </a:prstGeom>
        </p:spPr>
        <p:txBody>
          <a:bodyPr anchor="ctr"/>
          <a:lstStyle>
            <a:lvl1pPr marL="0" indent="0">
              <a:buNone/>
              <a:defRPr sz="2000" b="1">
                <a:solidFill>
                  <a:srgbClr val="1A2676"/>
                </a:solidFill>
              </a:defRPr>
            </a:lvl1pPr>
            <a:lvl2pPr marL="628650" indent="-342900">
              <a:buFont typeface="Arial" panose="020B0604020202020204" pitchFamily="34" charset="0"/>
              <a:buChar char="•"/>
              <a:defRPr sz="2000">
                <a:solidFill>
                  <a:srgbClr val="1A2676"/>
                </a:solidFill>
              </a:defRPr>
            </a:lvl2pPr>
            <a:lvl3pPr marL="895350" indent="-266700">
              <a:buSzPct val="50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1DF28929-30AD-47A4-BDED-10E8CF6AD9AE}"/>
              </a:ext>
            </a:extLst>
          </p:cNvPr>
          <p:cNvSpPr/>
          <p:nvPr userDrawn="1"/>
        </p:nvSpPr>
        <p:spPr>
          <a:xfrm>
            <a:off x="411615" y="2918165"/>
            <a:ext cx="3123839" cy="67222"/>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A0FF6EFF-1057-4BAB-8083-A1AB85F65968}"/>
              </a:ext>
            </a:extLst>
          </p:cNvPr>
          <p:cNvSpPr/>
          <p:nvPr userDrawn="1"/>
        </p:nvSpPr>
        <p:spPr>
          <a:xfrm>
            <a:off x="1324550" y="3897880"/>
            <a:ext cx="3123839" cy="67222"/>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0280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6"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213914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Panel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43046" y="576141"/>
            <a:ext cx="7110046" cy="760291"/>
          </a:xfrm>
          <a:prstGeom prst="rect">
            <a:avLst/>
          </a:prstGeom>
        </p:spPr>
        <p:txBody>
          <a:bodyPr/>
          <a:lstStyle>
            <a:lvl1pPr>
              <a:defRPr b="1" i="0">
                <a:solidFill>
                  <a:srgbClr val="323266"/>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274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Panel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43046" y="576141"/>
            <a:ext cx="7110046" cy="760291"/>
          </a:xfrm>
          <a:prstGeom prst="rect">
            <a:avLst/>
          </a:prstGeom>
        </p:spPr>
        <p:txBody>
          <a:bodyPr/>
          <a:lstStyle>
            <a:lvl1pPr>
              <a:defRPr b="1" i="0">
                <a:solidFill>
                  <a:srgbClr val="99CCFF"/>
                </a:solidFill>
                <a:latin typeface="Myriad Pro" charset="0"/>
                <a:ea typeface="Myriad Pro" charset="0"/>
                <a:cs typeface="Myriad Pro" charset="0"/>
              </a:defRPr>
            </a:lvl1pPr>
          </a:lstStyle>
          <a:p>
            <a:r>
              <a:rPr lang="en-US" dirty="0"/>
              <a:t>CLICK TO EDIT TITLE STYLE</a:t>
            </a:r>
          </a:p>
        </p:txBody>
      </p:sp>
      <p:sp>
        <p:nvSpPr>
          <p:cNvPr id="9"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10"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632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Panel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43046" y="576141"/>
            <a:ext cx="7110046" cy="760291"/>
          </a:xfrm>
          <a:prstGeom prst="rect">
            <a:avLst/>
          </a:prstGeom>
        </p:spPr>
        <p:txBody>
          <a:bodyPr/>
          <a:lstStyle>
            <a:lvl1pPr>
              <a:defRPr b="1" i="0">
                <a:solidFill>
                  <a:srgbClr val="4ACAC6"/>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090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045021"/>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1" r:id="rId3"/>
    <p:sldLayoutId id="2147483712" r:id="rId4"/>
    <p:sldLayoutId id="2147483713" r:id="rId5"/>
    <p:sldLayoutId id="2147483714" r:id="rId6"/>
    <p:sldLayoutId id="2147483652" r:id="rId7"/>
    <p:sldLayoutId id="2147483654" r:id="rId8"/>
    <p:sldLayoutId id="2147483656" r:id="rId9"/>
    <p:sldLayoutId id="2147483657" r:id="rId10"/>
    <p:sldLayoutId id="2147483686" r:id="rId11"/>
    <p:sldLayoutId id="2147483687" r:id="rId12"/>
    <p:sldLayoutId id="2147483651" r:id="rId13"/>
    <p:sldLayoutId id="2147483704" r:id="rId14"/>
    <p:sldLayoutId id="2147483705" r:id="rId15"/>
    <p:sldLayoutId id="2147483706" r:id="rId16"/>
    <p:sldLayoutId id="2147483707" r:id="rId17"/>
    <p:sldLayoutId id="2147483708" r:id="rId18"/>
    <p:sldLayoutId id="2147483653" r:id="rId19"/>
    <p:sldLayoutId id="2147483689" r:id="rId20"/>
    <p:sldLayoutId id="2147483690" r:id="rId21"/>
    <p:sldLayoutId id="2147483692" r:id="rId22"/>
    <p:sldLayoutId id="2147483693" r:id="rId23"/>
    <p:sldLayoutId id="2147483691" r:id="rId24"/>
    <p:sldLayoutId id="2147483694" r:id="rId25"/>
    <p:sldLayoutId id="2147483700" r:id="rId26"/>
    <p:sldLayoutId id="2147483696" r:id="rId27"/>
    <p:sldLayoutId id="2147483697" r:id="rId28"/>
    <p:sldLayoutId id="2147483698" r:id="rId29"/>
    <p:sldLayoutId id="2147483699" r:id="rId30"/>
  </p:sldLayoutIdLst>
  <p:txStyles>
    <p:titleStyle>
      <a:lvl1pPr algn="l" defTabSz="914400" rtl="0" eaLnBrk="1" latinLnBrk="0" hangingPunct="1">
        <a:lnSpc>
          <a:spcPct val="90000"/>
        </a:lnSpc>
        <a:spcBef>
          <a:spcPct val="0"/>
        </a:spcBef>
        <a:buNone/>
        <a:defRPr sz="4400" kern="1200">
          <a:solidFill>
            <a:schemeClr val="tx1"/>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146449"/>
      </p:ext>
    </p:extLst>
  </p:cSld>
  <p:clrMap bg1="lt1" tx1="dk1" bg2="lt2" tx2="dk2" accent1="accent1" accent2="accent2" accent3="accent3" accent4="accent4" accent5="accent5" accent6="accent6" hlink="hlink" folHlink="folHlink"/>
  <p:sldLayoutIdLst>
    <p:sldLayoutId id="2147483726" r:id="rId1"/>
    <p:sldLayoutId id="2147483673" r:id="rId2"/>
    <p:sldLayoutId id="2147483650" r:id="rId3"/>
    <p:sldLayoutId id="2147483675" r:id="rId4"/>
    <p:sldLayoutId id="2147483676" r:id="rId5"/>
    <p:sldLayoutId id="2147483677" r:id="rId6"/>
    <p:sldLayoutId id="2147483678" r:id="rId7"/>
    <p:sldLayoutId id="2147483680" r:id="rId8"/>
    <p:sldLayoutId id="2147483681" r:id="rId9"/>
    <p:sldLayoutId id="2147483682" r:id="rId10"/>
    <p:sldLayoutId id="2147483683" r:id="rId11"/>
    <p:sldLayoutId id="2147483684" r:id="rId12"/>
    <p:sldLayoutId id="2147483685" r:id="rId13"/>
    <p:sldLayoutId id="2147483718" r:id="rId14"/>
    <p:sldLayoutId id="2147483727" r:id="rId15"/>
    <p:sldLayoutId id="2147483729" r:id="rId16"/>
  </p:sldLayoutIdLst>
  <p:txStyles>
    <p:titleStyle>
      <a:lvl1pPr algn="l" defTabSz="914400" rtl="0" eaLnBrk="1" latinLnBrk="0" hangingPunct="1">
        <a:lnSpc>
          <a:spcPct val="90000"/>
        </a:lnSpc>
        <a:spcBef>
          <a:spcPct val="0"/>
        </a:spcBef>
        <a:buNone/>
        <a:defRPr sz="4400" kern="1200">
          <a:solidFill>
            <a:schemeClr val="tx1"/>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95298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Lst>
  <p:txStyles>
    <p:titleStyle>
      <a:lvl1pPr algn="l" defTabSz="914400" rtl="0" eaLnBrk="1" latinLnBrk="0" hangingPunct="1">
        <a:lnSpc>
          <a:spcPct val="90000"/>
        </a:lnSpc>
        <a:spcBef>
          <a:spcPct val="0"/>
        </a:spcBef>
        <a:buNone/>
        <a:defRPr sz="4400" kern="1200">
          <a:solidFill>
            <a:schemeClr val="tx1"/>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40.xml"/><Relationship Id="rId5" Type="http://schemas.openxmlformats.org/officeDocument/2006/relationships/image" Target="../media/image57.png"/><Relationship Id="rId4" Type="http://schemas.openxmlformats.org/officeDocument/2006/relationships/image" Target="../media/image56.png"/></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jpeg"/><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89.sv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91.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85.jpeg"/><Relationship Id="rId5" Type="http://schemas.openxmlformats.org/officeDocument/2006/relationships/image" Target="../media/image89.svg"/><Relationship Id="rId4" Type="http://schemas.openxmlformats.org/officeDocument/2006/relationships/image" Target="../media/image88.png"/></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35.xml"/><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57.png"/><Relationship Id="rId5" Type="http://schemas.openxmlformats.org/officeDocument/2006/relationships/image" Target="../media/image85.jpeg"/><Relationship Id="rId4" Type="http://schemas.openxmlformats.org/officeDocument/2006/relationships/image" Target="../media/image89.svg"/></Relationships>
</file>

<file path=ppt/slides/_rels/slide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8.png"/><Relationship Id="rId7" Type="http://schemas.openxmlformats.org/officeDocument/2006/relationships/image" Target="../media/image62.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png"/><Relationship Id="rId9" Type="http://schemas.openxmlformats.org/officeDocument/2006/relationships/image" Target="../media/image56.pn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94.jpe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6.png"/><Relationship Id="rId7" Type="http://schemas.openxmlformats.org/officeDocument/2006/relationships/diagramColors" Target="../diagrams/colors3.xml"/><Relationship Id="rId2" Type="http://schemas.openxmlformats.org/officeDocument/2006/relationships/notesSlide" Target="../notesSlides/notesSlide21.xml"/><Relationship Id="rId1" Type="http://schemas.openxmlformats.org/officeDocument/2006/relationships/slideLayout" Target="../slideLayouts/slideLayout40.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04.jpeg"/><Relationship Id="rId4" Type="http://schemas.openxmlformats.org/officeDocument/2006/relationships/diagramData" Target="../diagrams/data3.xml"/><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2.xml"/><Relationship Id="rId1" Type="http://schemas.openxmlformats.org/officeDocument/2006/relationships/slideLayout" Target="../slideLayouts/slideLayout40.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4.xml"/><Relationship Id="rId3" Type="http://schemas.openxmlformats.org/officeDocument/2006/relationships/image" Target="../media/image47.emf"/><Relationship Id="rId7" Type="http://schemas.openxmlformats.org/officeDocument/2006/relationships/image" Target="../media/image56.png"/><Relationship Id="rId12" Type="http://schemas.openxmlformats.org/officeDocument/2006/relationships/diagramColors" Target="../diagrams/colors4.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4.xml"/><Relationship Id="rId5" Type="http://schemas.openxmlformats.org/officeDocument/2006/relationships/image" Target="../media/image49.emf"/><Relationship Id="rId10" Type="http://schemas.openxmlformats.org/officeDocument/2006/relationships/diagramLayout" Target="../diagrams/layout4.xml"/><Relationship Id="rId4" Type="http://schemas.openxmlformats.org/officeDocument/2006/relationships/image" Target="../media/image48.emf"/><Relationship Id="rId9" Type="http://schemas.openxmlformats.org/officeDocument/2006/relationships/diagramData" Target="../diagrams/data4.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5.xml"/><Relationship Id="rId3" Type="http://schemas.openxmlformats.org/officeDocument/2006/relationships/image" Target="../media/image47.emf"/><Relationship Id="rId7" Type="http://schemas.openxmlformats.org/officeDocument/2006/relationships/image" Target="../media/image56.png"/><Relationship Id="rId12" Type="http://schemas.openxmlformats.org/officeDocument/2006/relationships/diagramColors" Target="../diagrams/colors5.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5.xml"/><Relationship Id="rId5" Type="http://schemas.openxmlformats.org/officeDocument/2006/relationships/image" Target="../media/image49.emf"/><Relationship Id="rId10" Type="http://schemas.openxmlformats.org/officeDocument/2006/relationships/diagramLayout" Target="../diagrams/layout5.xml"/><Relationship Id="rId4" Type="http://schemas.openxmlformats.org/officeDocument/2006/relationships/image" Target="../media/image48.emf"/><Relationship Id="rId9" Type="http://schemas.openxmlformats.org/officeDocument/2006/relationships/diagramData" Target="../diagrams/data5.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40.xml"/><Relationship Id="rId5" Type="http://schemas.openxmlformats.org/officeDocument/2006/relationships/image" Target="../media/image106.jpe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6.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6.xml"/><Relationship Id="rId3" Type="http://schemas.openxmlformats.org/officeDocument/2006/relationships/image" Target="../media/image47.emf"/><Relationship Id="rId7" Type="http://schemas.openxmlformats.org/officeDocument/2006/relationships/image" Target="../media/image56.png"/><Relationship Id="rId12" Type="http://schemas.openxmlformats.org/officeDocument/2006/relationships/diagramColors" Target="../diagrams/colors6.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6.xml"/><Relationship Id="rId5" Type="http://schemas.openxmlformats.org/officeDocument/2006/relationships/image" Target="../media/image49.emf"/><Relationship Id="rId10" Type="http://schemas.openxmlformats.org/officeDocument/2006/relationships/diagramLayout" Target="../diagrams/layout6.xml"/><Relationship Id="rId4" Type="http://schemas.openxmlformats.org/officeDocument/2006/relationships/image" Target="../media/image48.emf"/><Relationship Id="rId9" Type="http://schemas.openxmlformats.org/officeDocument/2006/relationships/diagramData" Target="../diagrams/data6.xml"/><Relationship Id="rId14" Type="http://schemas.openxmlformats.org/officeDocument/2006/relationships/image" Target="../media/image107.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7.xml"/><Relationship Id="rId3" Type="http://schemas.openxmlformats.org/officeDocument/2006/relationships/image" Target="../media/image47.emf"/><Relationship Id="rId7" Type="http://schemas.openxmlformats.org/officeDocument/2006/relationships/image" Target="../media/image56.png"/><Relationship Id="rId12" Type="http://schemas.openxmlformats.org/officeDocument/2006/relationships/diagramColors" Target="../diagrams/colors7.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7.xml"/><Relationship Id="rId5" Type="http://schemas.openxmlformats.org/officeDocument/2006/relationships/image" Target="../media/image49.emf"/><Relationship Id="rId10" Type="http://schemas.openxmlformats.org/officeDocument/2006/relationships/diagramLayout" Target="../diagrams/layout7.xml"/><Relationship Id="rId4" Type="http://schemas.openxmlformats.org/officeDocument/2006/relationships/image" Target="../media/image48.emf"/><Relationship Id="rId9" Type="http://schemas.openxmlformats.org/officeDocument/2006/relationships/diagramData" Target="../diagrams/data7.xml"/></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8.xml"/><Relationship Id="rId3" Type="http://schemas.openxmlformats.org/officeDocument/2006/relationships/image" Target="../media/image47.emf"/><Relationship Id="rId7" Type="http://schemas.openxmlformats.org/officeDocument/2006/relationships/image" Target="../media/image56.png"/><Relationship Id="rId12" Type="http://schemas.openxmlformats.org/officeDocument/2006/relationships/diagramColors" Target="../diagrams/colors8.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8.xml"/><Relationship Id="rId5" Type="http://schemas.openxmlformats.org/officeDocument/2006/relationships/image" Target="../media/image49.emf"/><Relationship Id="rId10" Type="http://schemas.openxmlformats.org/officeDocument/2006/relationships/diagramLayout" Target="../diagrams/layout8.xml"/><Relationship Id="rId4" Type="http://schemas.openxmlformats.org/officeDocument/2006/relationships/image" Target="../media/image48.emf"/><Relationship Id="rId9" Type="http://schemas.openxmlformats.org/officeDocument/2006/relationships/diagramData" Target="../diagrams/data8.xml"/></Relationships>
</file>

<file path=ppt/slides/_rels/slide3.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6.jpeg"/><Relationship Id="rId11" Type="http://schemas.openxmlformats.org/officeDocument/2006/relationships/image" Target="../media/image69.jpeg"/><Relationship Id="rId5" Type="http://schemas.openxmlformats.org/officeDocument/2006/relationships/image" Target="../media/image65.jpeg"/><Relationship Id="rId10" Type="http://schemas.openxmlformats.org/officeDocument/2006/relationships/image" Target="../media/image56.png"/><Relationship Id="rId4" Type="http://schemas.openxmlformats.org/officeDocument/2006/relationships/image" Target="../media/image64.jpeg"/><Relationship Id="rId9" Type="http://schemas.openxmlformats.org/officeDocument/2006/relationships/image" Target="../media/image57.png"/></Relationships>
</file>

<file path=ppt/slides/_rels/slide3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0.xml"/><Relationship Id="rId1" Type="http://schemas.openxmlformats.org/officeDocument/2006/relationships/slideLayout" Target="../slideLayouts/slideLayout40.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image" Target="../media/image57.png"/><Relationship Id="rId5" Type="http://schemas.openxmlformats.org/officeDocument/2006/relationships/image" Target="../media/image85.jpeg"/><Relationship Id="rId4" Type="http://schemas.openxmlformats.org/officeDocument/2006/relationships/image" Target="../media/image89.sv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9.xml"/><Relationship Id="rId3" Type="http://schemas.openxmlformats.org/officeDocument/2006/relationships/image" Target="../media/image47.emf"/><Relationship Id="rId7" Type="http://schemas.openxmlformats.org/officeDocument/2006/relationships/image" Target="../media/image56.png"/><Relationship Id="rId12" Type="http://schemas.openxmlformats.org/officeDocument/2006/relationships/diagramColors" Target="../diagrams/colors9.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9.xml"/><Relationship Id="rId5" Type="http://schemas.openxmlformats.org/officeDocument/2006/relationships/image" Target="../media/image49.emf"/><Relationship Id="rId10" Type="http://schemas.openxmlformats.org/officeDocument/2006/relationships/diagramLayout" Target="../diagrams/layout9.xml"/><Relationship Id="rId4" Type="http://schemas.openxmlformats.org/officeDocument/2006/relationships/image" Target="../media/image48.emf"/><Relationship Id="rId9" Type="http://schemas.openxmlformats.org/officeDocument/2006/relationships/diagramData" Target="../diagrams/data9.xml"/></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10.xml"/><Relationship Id="rId3" Type="http://schemas.openxmlformats.org/officeDocument/2006/relationships/image" Target="../media/image47.emf"/><Relationship Id="rId7" Type="http://schemas.openxmlformats.org/officeDocument/2006/relationships/image" Target="../media/image56.png"/><Relationship Id="rId12" Type="http://schemas.openxmlformats.org/officeDocument/2006/relationships/diagramColors" Target="../diagrams/colors10.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10.xml"/><Relationship Id="rId5" Type="http://schemas.openxmlformats.org/officeDocument/2006/relationships/image" Target="../media/image49.emf"/><Relationship Id="rId10" Type="http://schemas.openxmlformats.org/officeDocument/2006/relationships/diagramLayout" Target="../diagrams/layout10.xml"/><Relationship Id="rId4" Type="http://schemas.openxmlformats.org/officeDocument/2006/relationships/image" Target="../media/image48.emf"/><Relationship Id="rId9" Type="http://schemas.openxmlformats.org/officeDocument/2006/relationships/diagramData" Target="../diagrams/data10.xml"/></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11.xml"/><Relationship Id="rId3" Type="http://schemas.openxmlformats.org/officeDocument/2006/relationships/image" Target="../media/image47.emf"/><Relationship Id="rId7" Type="http://schemas.openxmlformats.org/officeDocument/2006/relationships/image" Target="../media/image56.png"/><Relationship Id="rId12" Type="http://schemas.openxmlformats.org/officeDocument/2006/relationships/diagramColors" Target="../diagrams/colors11.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11.xml"/><Relationship Id="rId5" Type="http://schemas.openxmlformats.org/officeDocument/2006/relationships/image" Target="../media/image49.emf"/><Relationship Id="rId10" Type="http://schemas.openxmlformats.org/officeDocument/2006/relationships/diagramLayout" Target="../diagrams/layout11.xml"/><Relationship Id="rId4" Type="http://schemas.openxmlformats.org/officeDocument/2006/relationships/image" Target="../media/image48.emf"/><Relationship Id="rId9" Type="http://schemas.openxmlformats.org/officeDocument/2006/relationships/diagramData" Target="../diagrams/data11.xml"/></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12.xml"/><Relationship Id="rId3" Type="http://schemas.openxmlformats.org/officeDocument/2006/relationships/image" Target="../media/image47.emf"/><Relationship Id="rId7" Type="http://schemas.openxmlformats.org/officeDocument/2006/relationships/image" Target="../media/image56.png"/><Relationship Id="rId12" Type="http://schemas.openxmlformats.org/officeDocument/2006/relationships/diagramColors" Target="../diagrams/colors12.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12.xml"/><Relationship Id="rId5" Type="http://schemas.openxmlformats.org/officeDocument/2006/relationships/image" Target="../media/image49.emf"/><Relationship Id="rId10" Type="http://schemas.openxmlformats.org/officeDocument/2006/relationships/diagramLayout" Target="../diagrams/layout12.xml"/><Relationship Id="rId4" Type="http://schemas.openxmlformats.org/officeDocument/2006/relationships/image" Target="../media/image48.emf"/><Relationship Id="rId9" Type="http://schemas.openxmlformats.org/officeDocument/2006/relationships/diagramData" Target="../diagrams/data12.xm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13.xml"/><Relationship Id="rId3" Type="http://schemas.openxmlformats.org/officeDocument/2006/relationships/image" Target="../media/image47.emf"/><Relationship Id="rId7" Type="http://schemas.openxmlformats.org/officeDocument/2006/relationships/image" Target="../media/image56.png"/><Relationship Id="rId12" Type="http://schemas.openxmlformats.org/officeDocument/2006/relationships/diagramColors" Target="../diagrams/colors13.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13.xml"/><Relationship Id="rId5" Type="http://schemas.openxmlformats.org/officeDocument/2006/relationships/image" Target="../media/image49.emf"/><Relationship Id="rId10" Type="http://schemas.openxmlformats.org/officeDocument/2006/relationships/diagramLayout" Target="../diagrams/layout13.xml"/><Relationship Id="rId4" Type="http://schemas.openxmlformats.org/officeDocument/2006/relationships/image" Target="../media/image48.emf"/><Relationship Id="rId9" Type="http://schemas.openxmlformats.org/officeDocument/2006/relationships/diagramData" Target="../diagrams/data13.xml"/></Relationships>
</file>

<file path=ppt/slides/_rels/slide3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37.xml"/><Relationship Id="rId1" Type="http://schemas.openxmlformats.org/officeDocument/2006/relationships/slideLayout" Target="../slideLayouts/slideLayout40.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5.xml"/><Relationship Id="rId6" Type="http://schemas.openxmlformats.org/officeDocument/2006/relationships/image" Target="../media/image57.png"/><Relationship Id="rId5" Type="http://schemas.openxmlformats.org/officeDocument/2006/relationships/image" Target="../media/image85.jpeg"/><Relationship Id="rId4" Type="http://schemas.openxmlformats.org/officeDocument/2006/relationships/image" Target="../media/image89.svg"/></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14.xml"/><Relationship Id="rId3" Type="http://schemas.openxmlformats.org/officeDocument/2006/relationships/image" Target="../media/image47.emf"/><Relationship Id="rId7" Type="http://schemas.openxmlformats.org/officeDocument/2006/relationships/image" Target="../media/image56.png"/><Relationship Id="rId12" Type="http://schemas.openxmlformats.org/officeDocument/2006/relationships/diagramColors" Target="../diagrams/colors14.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14.xml"/><Relationship Id="rId5" Type="http://schemas.openxmlformats.org/officeDocument/2006/relationships/image" Target="../media/image49.emf"/><Relationship Id="rId10" Type="http://schemas.openxmlformats.org/officeDocument/2006/relationships/diagramLayout" Target="../diagrams/layout14.xml"/><Relationship Id="rId4" Type="http://schemas.openxmlformats.org/officeDocument/2006/relationships/image" Target="../media/image48.emf"/><Relationship Id="rId9" Type="http://schemas.openxmlformats.org/officeDocument/2006/relationships/diagramData" Target="../diagrams/data14.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6.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7.png"/></Relationships>
</file>

<file path=ppt/slides/_rels/slide4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0.xml"/><Relationship Id="rId1" Type="http://schemas.openxmlformats.org/officeDocument/2006/relationships/slideLayout" Target="../slideLayouts/slideLayout40.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7.emf"/><Relationship Id="rId7"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 Id="rId9" Type="http://schemas.openxmlformats.org/officeDocument/2006/relationships/image" Target="../media/image125.png"/></Relationships>
</file>

<file path=ppt/slides/_rels/slide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2.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10" Type="http://schemas.openxmlformats.org/officeDocument/2006/relationships/image" Target="../media/image127.jpeg"/><Relationship Id="rId4" Type="http://schemas.openxmlformats.org/officeDocument/2006/relationships/diagramLayout" Target="../diagrams/layout15.xml"/><Relationship Id="rId9"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129.jpe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35.xml"/><Relationship Id="rId6" Type="http://schemas.openxmlformats.org/officeDocument/2006/relationships/image" Target="../media/image57.png"/><Relationship Id="rId5" Type="http://schemas.openxmlformats.org/officeDocument/2006/relationships/image" Target="../media/image85.jpeg"/><Relationship Id="rId4" Type="http://schemas.openxmlformats.org/officeDocument/2006/relationships/image" Target="../media/image89.sv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5.xml"/><Relationship Id="rId5" Type="http://schemas.openxmlformats.org/officeDocument/2006/relationships/image" Target="../media/image130.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diagramDrawing" Target="../diagrams/drawing16.xml"/><Relationship Id="rId3" Type="http://schemas.openxmlformats.org/officeDocument/2006/relationships/image" Target="../media/image49.emf"/><Relationship Id="rId7" Type="http://schemas.openxmlformats.org/officeDocument/2006/relationships/image" Target="../media/image56.png"/><Relationship Id="rId12" Type="http://schemas.openxmlformats.org/officeDocument/2006/relationships/diagramColors" Target="../diagrams/colors16.xm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QuickStyle" Target="../diagrams/quickStyle16.xml"/><Relationship Id="rId5" Type="http://schemas.openxmlformats.org/officeDocument/2006/relationships/image" Target="../media/image47.emf"/><Relationship Id="rId10" Type="http://schemas.openxmlformats.org/officeDocument/2006/relationships/diagramLayout" Target="../diagrams/layout16.xml"/><Relationship Id="rId4" Type="http://schemas.openxmlformats.org/officeDocument/2006/relationships/image" Target="../media/image48.emf"/><Relationship Id="rId9" Type="http://schemas.openxmlformats.org/officeDocument/2006/relationships/diagramData" Target="../diagrams/data16.xml"/></Relationships>
</file>

<file path=ppt/slides/_rels/slide48.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image" Target="../media/image56.png"/><Relationship Id="rId3" Type="http://schemas.openxmlformats.org/officeDocument/2006/relationships/image" Target="../media/image49.emf"/><Relationship Id="rId7" Type="http://schemas.openxmlformats.org/officeDocument/2006/relationships/image" Target="../media/image57.png"/><Relationship Id="rId12" Type="http://schemas.microsoft.com/office/2007/relationships/diagramDrawing" Target="../diagrams/drawing17.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Colors" Target="../diagrams/colors17.xml"/><Relationship Id="rId5" Type="http://schemas.openxmlformats.org/officeDocument/2006/relationships/image" Target="../media/image47.emf"/><Relationship Id="rId10" Type="http://schemas.openxmlformats.org/officeDocument/2006/relationships/diagramQuickStyle" Target="../diagrams/quickStyle17.xml"/><Relationship Id="rId4" Type="http://schemas.openxmlformats.org/officeDocument/2006/relationships/image" Target="../media/image48.emf"/><Relationship Id="rId9" Type="http://schemas.openxmlformats.org/officeDocument/2006/relationships/diagramLayout" Target="../diagrams/layout17.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18.xml"/><Relationship Id="rId13" Type="http://schemas.openxmlformats.org/officeDocument/2006/relationships/image" Target="../media/image56.png"/><Relationship Id="rId3" Type="http://schemas.openxmlformats.org/officeDocument/2006/relationships/image" Target="../media/image49.emf"/><Relationship Id="rId7" Type="http://schemas.openxmlformats.org/officeDocument/2006/relationships/image" Target="../media/image57.png"/><Relationship Id="rId12" Type="http://schemas.microsoft.com/office/2007/relationships/diagramDrawing" Target="../diagrams/drawing18.xm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Colors" Target="../diagrams/colors18.xml"/><Relationship Id="rId5" Type="http://schemas.openxmlformats.org/officeDocument/2006/relationships/image" Target="../media/image47.emf"/><Relationship Id="rId10" Type="http://schemas.openxmlformats.org/officeDocument/2006/relationships/diagramQuickStyle" Target="../diagrams/quickStyle18.xml"/><Relationship Id="rId4" Type="http://schemas.openxmlformats.org/officeDocument/2006/relationships/image" Target="../media/image48.emf"/><Relationship Id="rId9" Type="http://schemas.openxmlformats.org/officeDocument/2006/relationships/diagramLayout" Target="../diagrams/layout18.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6.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7.png"/></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19.xml"/><Relationship Id="rId13" Type="http://schemas.openxmlformats.org/officeDocument/2006/relationships/image" Target="../media/image56.png"/><Relationship Id="rId3" Type="http://schemas.openxmlformats.org/officeDocument/2006/relationships/image" Target="../media/image49.emf"/><Relationship Id="rId7" Type="http://schemas.openxmlformats.org/officeDocument/2006/relationships/image" Target="../media/image57.png"/><Relationship Id="rId12" Type="http://schemas.microsoft.com/office/2007/relationships/diagramDrawing" Target="../diagrams/drawing19.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0.emf"/><Relationship Id="rId11" Type="http://schemas.openxmlformats.org/officeDocument/2006/relationships/diagramColors" Target="../diagrams/colors19.xml"/><Relationship Id="rId5" Type="http://schemas.openxmlformats.org/officeDocument/2006/relationships/image" Target="../media/image47.emf"/><Relationship Id="rId10" Type="http://schemas.openxmlformats.org/officeDocument/2006/relationships/diagramQuickStyle" Target="../diagrams/quickStyle19.xml"/><Relationship Id="rId4" Type="http://schemas.openxmlformats.org/officeDocument/2006/relationships/image" Target="../media/image48.emf"/><Relationship Id="rId9" Type="http://schemas.openxmlformats.org/officeDocument/2006/relationships/diagramLayout" Target="../diagrams/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39.jpe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86.jpeg"/><Relationship Id="rId5" Type="http://schemas.openxmlformats.org/officeDocument/2006/relationships/image" Target="../media/image56.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xml"/><Relationship Id="rId1" Type="http://schemas.openxmlformats.org/officeDocument/2006/relationships/slideLayout" Target="../slideLayouts/slideLayout35.xml"/><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46.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Business Analyst Course Online USA | Skyline IT Tech">
            <a:extLst>
              <a:ext uri="{FF2B5EF4-FFF2-40B4-BE49-F238E27FC236}">
                <a16:creationId xmlns:a16="http://schemas.microsoft.com/office/drawing/2014/main" id="{0C626E97-7F10-4B9A-A45F-981705389A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48" t="1639" r="15975"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tx1"/>
                </a:solidFill>
                <a:latin typeface="+mj-lt"/>
                <a:ea typeface="+mj-ea"/>
                <a:cs typeface="+mj-cs"/>
              </a:rPr>
              <a:t>Business Analysis 101</a:t>
            </a:r>
          </a:p>
        </p:txBody>
      </p:sp>
      <p:sp>
        <p:nvSpPr>
          <p:cNvPr id="80" name="Rectangle 7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Logo, icon&#10;&#10;Description automatically generated">
            <a:extLst>
              <a:ext uri="{FF2B5EF4-FFF2-40B4-BE49-F238E27FC236}">
                <a16:creationId xmlns:a16="http://schemas.microsoft.com/office/drawing/2014/main" id="{4BC4EDF6-6AC9-4EC0-9E07-021A8F2BA5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18" name="Picture 17">
            <a:extLst>
              <a:ext uri="{FF2B5EF4-FFF2-40B4-BE49-F238E27FC236}">
                <a16:creationId xmlns:a16="http://schemas.microsoft.com/office/drawing/2014/main" id="{3992FB06-2DF4-4A7D-955F-47619EB56BF3}"/>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193193631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584" y="1234767"/>
            <a:ext cx="5739784" cy="1147152"/>
          </a:xfrm>
        </p:spPr>
        <p:txBody>
          <a:bodyPr/>
          <a:lstStyle/>
          <a:p>
            <a:r>
              <a:rPr lang="en-US" sz="2800" b="1" i="0" dirty="0">
                <a:solidFill>
                  <a:srgbClr val="474E53"/>
                </a:solidFill>
                <a:effectLst/>
                <a:latin typeface="Montserrat" panose="00000500000000000000" pitchFamily="2" charset="0"/>
              </a:rPr>
              <a:t>Business Analyst</a:t>
            </a:r>
            <a:endParaRPr lang="en-US" sz="2800" dirty="0"/>
          </a:p>
        </p:txBody>
      </p:sp>
      <p:sp>
        <p:nvSpPr>
          <p:cNvPr id="4" name="Content Placeholder 3"/>
          <p:cNvSpPr>
            <a:spLocks noGrp="1"/>
          </p:cNvSpPr>
          <p:nvPr>
            <p:ph sz="half" idx="4294967295"/>
          </p:nvPr>
        </p:nvSpPr>
        <p:spPr>
          <a:xfrm>
            <a:off x="475883" y="2158939"/>
            <a:ext cx="5183188" cy="3240879"/>
          </a:xfrm>
          <a:prstGeom prst="rect">
            <a:avLst/>
          </a:prstGeom>
        </p:spPr>
        <p:txBody>
          <a:bodyPr/>
          <a:lstStyle/>
          <a:p>
            <a:pPr algn="l">
              <a:buFont typeface="Arial" panose="020B0604020202020204" pitchFamily="34" charset="0"/>
              <a:buChar char="•"/>
            </a:pPr>
            <a:r>
              <a:rPr lang="en-US" b="0" i="0" dirty="0">
                <a:solidFill>
                  <a:srgbClr val="0A0A0A"/>
                </a:solidFill>
                <a:effectLst/>
                <a:latin typeface="Muli"/>
              </a:rPr>
              <a:t>Assessing and communicating the needs raised by stakeholders. </a:t>
            </a:r>
          </a:p>
          <a:p>
            <a:pPr marL="0" indent="0">
              <a:buNone/>
            </a:pPr>
            <a:endParaRPr lang="en-US" dirty="0">
              <a:latin typeface="Myriad Pro Light" charset="0"/>
              <a:ea typeface="Myriad Pro Light" charset="0"/>
              <a:cs typeface="Myriad Pro Light" charset="0"/>
            </a:endParaRPr>
          </a:p>
        </p:txBody>
      </p:sp>
      <p:sp>
        <p:nvSpPr>
          <p:cNvPr id="6" name="Content Placeholder 5"/>
          <p:cNvSpPr>
            <a:spLocks noGrp="1"/>
          </p:cNvSpPr>
          <p:nvPr>
            <p:ph sz="quarter" idx="4294967295"/>
          </p:nvPr>
        </p:nvSpPr>
        <p:spPr>
          <a:xfrm>
            <a:off x="6532930" y="2149550"/>
            <a:ext cx="5183188" cy="3065124"/>
          </a:xfrm>
          <a:prstGeom prst="rect">
            <a:avLst/>
          </a:prstGeom>
        </p:spPr>
        <p:txBody>
          <a:bodyPr/>
          <a:lstStyle/>
          <a:p>
            <a:pPr>
              <a:buFont typeface="Arial" panose="020B0604020202020204" pitchFamily="34" charset="0"/>
              <a:buChar char="•"/>
            </a:pPr>
            <a:r>
              <a:rPr lang="en-US" b="0" i="0" dirty="0">
                <a:solidFill>
                  <a:srgbClr val="0A0A0A"/>
                </a:solidFill>
                <a:effectLst/>
                <a:latin typeface="Muli"/>
              </a:rPr>
              <a:t>Administering the application, coordinating tests, and observing system performance to ensure improvement.  </a:t>
            </a:r>
          </a:p>
          <a:p>
            <a:pPr algn="l">
              <a:buFont typeface="Arial" panose="020B0604020202020204" pitchFamily="34" charset="0"/>
              <a:buChar char="•"/>
            </a:pPr>
            <a:endParaRPr lang="en-US" b="0" i="0" dirty="0">
              <a:solidFill>
                <a:srgbClr val="0A0A0A"/>
              </a:solidFill>
              <a:effectLst/>
              <a:latin typeface="Muli"/>
            </a:endParaRPr>
          </a:p>
        </p:txBody>
      </p:sp>
      <p:sp>
        <p:nvSpPr>
          <p:cNvPr id="7" name="Text Placeholder 6"/>
          <p:cNvSpPr>
            <a:spLocks noGrp="1"/>
          </p:cNvSpPr>
          <p:nvPr>
            <p:ph type="body" sz="quarter" idx="10"/>
          </p:nvPr>
        </p:nvSpPr>
        <p:spPr>
          <a:xfrm>
            <a:off x="6532931" y="1155316"/>
            <a:ext cx="5183188" cy="1147152"/>
          </a:xfrm>
        </p:spPr>
        <p:txBody>
          <a:bodyPr/>
          <a:lstStyle/>
          <a:p>
            <a:r>
              <a:rPr lang="en-US" sz="3600" b="1" i="0" dirty="0">
                <a:solidFill>
                  <a:srgbClr val="474E53"/>
                </a:solidFill>
                <a:effectLst/>
                <a:latin typeface="Montserrat" panose="00000500000000000000" pitchFamily="2" charset="0"/>
              </a:rPr>
              <a:t>Systems Analyst</a:t>
            </a:r>
            <a:endParaRPr lang="en-US" sz="3600" dirty="0"/>
          </a:p>
        </p:txBody>
      </p:sp>
      <p:sp>
        <p:nvSpPr>
          <p:cNvPr id="9" name="Text Placeholder 2"/>
          <p:cNvSpPr>
            <a:spLocks noGrp="1"/>
          </p:cNvSpPr>
          <p:nvPr>
            <p:ph type="body" idx="4294967295"/>
          </p:nvPr>
        </p:nvSpPr>
        <p:spPr>
          <a:xfrm>
            <a:off x="1116596" y="178824"/>
            <a:ext cx="11246832" cy="815902"/>
          </a:xfrm>
          <a:prstGeom prst="rect">
            <a:avLst/>
          </a:prstGeom>
        </p:spPr>
        <p:txBody>
          <a:bodyPr/>
          <a:lstStyle/>
          <a:p>
            <a:pPr marL="0" indent="0">
              <a:buNone/>
            </a:pPr>
            <a:r>
              <a:rPr lang="en-US" sz="4000" b="1" i="0" dirty="0">
                <a:solidFill>
                  <a:srgbClr val="474E53"/>
                </a:solidFill>
                <a:effectLst/>
                <a:latin typeface="Montserrat" panose="00000500000000000000" pitchFamily="2" charset="0"/>
              </a:rPr>
              <a:t>Business Analyst vs. Business Systems </a:t>
            </a:r>
            <a:br>
              <a:rPr lang="en-US" sz="4000" b="1" i="0" dirty="0">
                <a:solidFill>
                  <a:srgbClr val="474E53"/>
                </a:solidFill>
                <a:effectLst/>
                <a:latin typeface="Montserrat" panose="00000500000000000000" pitchFamily="2" charset="0"/>
              </a:rPr>
            </a:br>
            <a:br>
              <a:rPr lang="en-US" sz="4000" dirty="0"/>
            </a:br>
            <a:endParaRPr lang="en-US" sz="2600" dirty="0"/>
          </a:p>
        </p:txBody>
      </p:sp>
      <p:pic>
        <p:nvPicPr>
          <p:cNvPr id="8" name="Picture 7">
            <a:extLst>
              <a:ext uri="{FF2B5EF4-FFF2-40B4-BE49-F238E27FC236}">
                <a16:creationId xmlns:a16="http://schemas.microsoft.com/office/drawing/2014/main" id="{4DAF9A2C-1786-4877-8A9E-43B67197603D}"/>
              </a:ext>
            </a:extLst>
          </p:cNvPr>
          <p:cNvPicPr>
            <a:picLocks noChangeAspect="1"/>
          </p:cNvPicPr>
          <p:nvPr/>
        </p:nvPicPr>
        <p:blipFill>
          <a:blip r:embed="rId3"/>
          <a:stretch>
            <a:fillRect/>
          </a:stretch>
        </p:blipFill>
        <p:spPr>
          <a:xfrm>
            <a:off x="0" y="0"/>
            <a:ext cx="1151477" cy="440958"/>
          </a:xfrm>
          <a:prstGeom prst="rect">
            <a:avLst/>
          </a:prstGeom>
        </p:spPr>
      </p:pic>
      <p:pic>
        <p:nvPicPr>
          <p:cNvPr id="10" name="Picture 9">
            <a:extLst>
              <a:ext uri="{FF2B5EF4-FFF2-40B4-BE49-F238E27FC236}">
                <a16:creationId xmlns:a16="http://schemas.microsoft.com/office/drawing/2014/main" id="{6A129EEB-86F4-4C03-B20A-0DC1B8DB32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2900102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E7A4B-B1EE-46C5-858E-B5F3762E8F54}"/>
              </a:ext>
            </a:extLst>
          </p:cNvPr>
          <p:cNvSpPr>
            <a:spLocks noGrp="1"/>
          </p:cNvSpPr>
          <p:nvPr>
            <p:ph type="title"/>
          </p:nvPr>
        </p:nvSpPr>
        <p:spPr>
          <a:xfrm>
            <a:off x="1342344" y="4794746"/>
            <a:ext cx="10229382" cy="1257202"/>
          </a:xfrm>
        </p:spPr>
        <p:txBody>
          <a:bodyPr vert="horz" lIns="91440" tIns="45720" rIns="91440" bIns="45720"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What are some questions a Business Analyst should ask themselves?</a:t>
            </a:r>
          </a:p>
        </p:txBody>
      </p:sp>
      <p:sp>
        <p:nvSpPr>
          <p:cNvPr id="142" name="Rectangle 141">
            <a:extLst>
              <a:ext uri="{FF2B5EF4-FFF2-40B4-BE49-F238E27FC236}">
                <a16:creationId xmlns:a16="http://schemas.microsoft.com/office/drawing/2014/main" id="{EF5FE77B-EA4C-4573-8509-E577DCA8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Questions">
            <a:extLst>
              <a:ext uri="{FF2B5EF4-FFF2-40B4-BE49-F238E27FC236}">
                <a16:creationId xmlns:a16="http://schemas.microsoft.com/office/drawing/2014/main" id="{9D09F38B-5914-EF10-CFBA-66D4E86C6C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2344" y="510008"/>
            <a:ext cx="3347145" cy="3347145"/>
          </a:xfrm>
          <a:prstGeom prst="rect">
            <a:avLst/>
          </a:prstGeom>
          <a:effectLst>
            <a:outerShdw blurRad="406400" dist="317500" dir="5400000" sx="89000" sy="89000" rotWithShape="0">
              <a:prstClr val="black">
                <a:alpha val="15000"/>
              </a:prstClr>
            </a:outerShdw>
          </a:effectLst>
        </p:spPr>
      </p:pic>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5"/>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2050" name="Picture 2" descr="THAT LOOK YOU GIVE WHEN YOUR COWORKER KEEP ASKING QUESTIONS AT A MEETING -  Kevin Hart Face | Meme Generator">
            <a:extLst>
              <a:ext uri="{FF2B5EF4-FFF2-40B4-BE49-F238E27FC236}">
                <a16:creationId xmlns:a16="http://schemas.microsoft.com/office/drawing/2014/main" id="{D203D8D0-14B1-48A9-A922-C280E37047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111" y="806052"/>
            <a:ext cx="6067425"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594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0" name="Rectangle 299">
            <a:extLst>
              <a:ext uri="{FF2B5EF4-FFF2-40B4-BE49-F238E27FC236}">
                <a16:creationId xmlns:a16="http://schemas.microsoft.com/office/drawing/2014/main" id="{3E57A3F2-3497-430E-BCD2-151E9B574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Freeform 6">
            <a:extLst>
              <a:ext uri="{FF2B5EF4-FFF2-40B4-BE49-F238E27FC236}">
                <a16:creationId xmlns:a16="http://schemas.microsoft.com/office/drawing/2014/main" id="{88B1F424-0E60-4F04-AFC7-00E1F2110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7">
            <a:extLst>
              <a:ext uri="{FF2B5EF4-FFF2-40B4-BE49-F238E27FC236}">
                <a16:creationId xmlns:a16="http://schemas.microsoft.com/office/drawing/2014/main" id="{6B509DD1-7F4E-4C4D-9B18-626473A5F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Rectangle 8">
            <a:extLst>
              <a:ext uri="{FF2B5EF4-FFF2-40B4-BE49-F238E27FC236}">
                <a16:creationId xmlns:a16="http://schemas.microsoft.com/office/drawing/2014/main" id="{BB89D3BB-9A77-48E3-8C98-9A0A1DD4F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179933F6-A5FD-4F0A-AEDC-1D4EC0779542}"/>
              </a:ext>
            </a:extLst>
          </p:cNvPr>
          <p:cNvSpPr txBox="1"/>
          <p:nvPr/>
        </p:nvSpPr>
        <p:spPr>
          <a:xfrm>
            <a:off x="1322754" y="1522820"/>
            <a:ext cx="2748041" cy="360191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rgbClr val="FFFFFF"/>
                </a:solidFill>
                <a:latin typeface="+mj-lt"/>
                <a:ea typeface="+mj-ea"/>
                <a:cs typeface="+mj-cs"/>
              </a:rPr>
              <a:t>How can we focus our work to create more value and productivity?</a:t>
            </a:r>
          </a:p>
        </p:txBody>
      </p:sp>
      <p:grpSp>
        <p:nvGrpSpPr>
          <p:cNvPr id="5" name="Google Shape;63;p12">
            <a:extLst>
              <a:ext uri="{FF2B5EF4-FFF2-40B4-BE49-F238E27FC236}">
                <a16:creationId xmlns:a16="http://schemas.microsoft.com/office/drawing/2014/main" id="{CCC764A6-B271-4E56-AA32-8B5933D4F0AD}"/>
              </a:ext>
            </a:extLst>
          </p:cNvPr>
          <p:cNvGrpSpPr/>
          <p:nvPr/>
        </p:nvGrpSpPr>
        <p:grpSpPr>
          <a:xfrm>
            <a:off x="5042847" y="912882"/>
            <a:ext cx="6489509" cy="4713730"/>
            <a:chOff x="5122427" y="668001"/>
            <a:chExt cx="3841143" cy="3893303"/>
          </a:xfrm>
        </p:grpSpPr>
        <p:grpSp>
          <p:nvGrpSpPr>
            <p:cNvPr id="7" name="Google Shape;64;p12">
              <a:extLst>
                <a:ext uri="{FF2B5EF4-FFF2-40B4-BE49-F238E27FC236}">
                  <a16:creationId xmlns:a16="http://schemas.microsoft.com/office/drawing/2014/main" id="{9CAFEF9C-C4CC-48BD-8DA0-5D10A451776E}"/>
                </a:ext>
              </a:extLst>
            </p:cNvPr>
            <p:cNvGrpSpPr/>
            <p:nvPr/>
          </p:nvGrpSpPr>
          <p:grpSpPr>
            <a:xfrm>
              <a:off x="5144040" y="893590"/>
              <a:ext cx="2833663" cy="2964311"/>
              <a:chOff x="3860721" y="1330073"/>
              <a:chExt cx="3544299" cy="3707706"/>
            </a:xfrm>
          </p:grpSpPr>
          <p:sp>
            <p:nvSpPr>
              <p:cNvPr id="174" name="Google Shape;65;p12">
                <a:extLst>
                  <a:ext uri="{FF2B5EF4-FFF2-40B4-BE49-F238E27FC236}">
                    <a16:creationId xmlns:a16="http://schemas.microsoft.com/office/drawing/2014/main" id="{65CA2427-4522-4108-AA0D-13E31F4722C1}"/>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66;p12">
                <a:extLst>
                  <a:ext uri="{FF2B5EF4-FFF2-40B4-BE49-F238E27FC236}">
                    <a16:creationId xmlns:a16="http://schemas.microsoft.com/office/drawing/2014/main" id="{7DB575DE-3670-453D-B386-64208370C9D3}"/>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67;p12">
                <a:extLst>
                  <a:ext uri="{FF2B5EF4-FFF2-40B4-BE49-F238E27FC236}">
                    <a16:creationId xmlns:a16="http://schemas.microsoft.com/office/drawing/2014/main" id="{C8469FEF-6FC9-4602-BFDA-6AD3DDA86C62}"/>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68;p12">
                <a:extLst>
                  <a:ext uri="{FF2B5EF4-FFF2-40B4-BE49-F238E27FC236}">
                    <a16:creationId xmlns:a16="http://schemas.microsoft.com/office/drawing/2014/main" id="{6C92551A-E8AD-4B05-9B96-14FB199C5499}"/>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69;p12">
                <a:extLst>
                  <a:ext uri="{FF2B5EF4-FFF2-40B4-BE49-F238E27FC236}">
                    <a16:creationId xmlns:a16="http://schemas.microsoft.com/office/drawing/2014/main" id="{25D261C0-5787-4BCF-9050-FC23A934D67A}"/>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70;p12">
                <a:extLst>
                  <a:ext uri="{FF2B5EF4-FFF2-40B4-BE49-F238E27FC236}">
                    <a16:creationId xmlns:a16="http://schemas.microsoft.com/office/drawing/2014/main" id="{1D7E8AE9-1636-4248-9D5B-D3C393038A78}"/>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71;p12">
                <a:extLst>
                  <a:ext uri="{FF2B5EF4-FFF2-40B4-BE49-F238E27FC236}">
                    <a16:creationId xmlns:a16="http://schemas.microsoft.com/office/drawing/2014/main" id="{83BE9A6A-E001-4C96-A341-B60A2957ED55}"/>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72;p12">
                <a:extLst>
                  <a:ext uri="{FF2B5EF4-FFF2-40B4-BE49-F238E27FC236}">
                    <a16:creationId xmlns:a16="http://schemas.microsoft.com/office/drawing/2014/main" id="{34003959-633C-4B92-B6E9-16DDED67A103}"/>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73;p12">
                <a:extLst>
                  <a:ext uri="{FF2B5EF4-FFF2-40B4-BE49-F238E27FC236}">
                    <a16:creationId xmlns:a16="http://schemas.microsoft.com/office/drawing/2014/main" id="{CB7579FD-610E-4CAB-99A8-24A1205E0943}"/>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74;p12">
                <a:extLst>
                  <a:ext uri="{FF2B5EF4-FFF2-40B4-BE49-F238E27FC236}">
                    <a16:creationId xmlns:a16="http://schemas.microsoft.com/office/drawing/2014/main" id="{0DA86ADF-90EF-4484-BB65-3A226FA933FF}"/>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75;p12">
                <a:extLst>
                  <a:ext uri="{FF2B5EF4-FFF2-40B4-BE49-F238E27FC236}">
                    <a16:creationId xmlns:a16="http://schemas.microsoft.com/office/drawing/2014/main" id="{1FF1896E-8777-407A-A1A4-F115D431C7BC}"/>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76;p12">
                <a:extLst>
                  <a:ext uri="{FF2B5EF4-FFF2-40B4-BE49-F238E27FC236}">
                    <a16:creationId xmlns:a16="http://schemas.microsoft.com/office/drawing/2014/main" id="{423CC044-B733-4D3F-B22F-4D0AF56421E7}"/>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77;p12">
                <a:extLst>
                  <a:ext uri="{FF2B5EF4-FFF2-40B4-BE49-F238E27FC236}">
                    <a16:creationId xmlns:a16="http://schemas.microsoft.com/office/drawing/2014/main" id="{44A07344-9A2A-476D-ADF5-8E9706623B07}"/>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78;p12">
                <a:extLst>
                  <a:ext uri="{FF2B5EF4-FFF2-40B4-BE49-F238E27FC236}">
                    <a16:creationId xmlns:a16="http://schemas.microsoft.com/office/drawing/2014/main" id="{D2E90270-8E65-4DFD-A464-E4F195B3527D}"/>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79;p12">
                <a:extLst>
                  <a:ext uri="{FF2B5EF4-FFF2-40B4-BE49-F238E27FC236}">
                    <a16:creationId xmlns:a16="http://schemas.microsoft.com/office/drawing/2014/main" id="{C9978825-C8A7-44D3-A216-4BA8C44E84A7}"/>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0;p12">
                <a:extLst>
                  <a:ext uri="{FF2B5EF4-FFF2-40B4-BE49-F238E27FC236}">
                    <a16:creationId xmlns:a16="http://schemas.microsoft.com/office/drawing/2014/main" id="{BE87B9C3-8711-4861-85A8-E765094C2884}"/>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1;p12">
                <a:extLst>
                  <a:ext uri="{FF2B5EF4-FFF2-40B4-BE49-F238E27FC236}">
                    <a16:creationId xmlns:a16="http://schemas.microsoft.com/office/drawing/2014/main" id="{1DCA2D91-0BB7-44B5-AB1E-02FFFE201A43}"/>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2;p12">
                <a:extLst>
                  <a:ext uri="{FF2B5EF4-FFF2-40B4-BE49-F238E27FC236}">
                    <a16:creationId xmlns:a16="http://schemas.microsoft.com/office/drawing/2014/main" id="{AD05B333-A704-43F3-88C2-A04C6DD15F15}"/>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3;p12">
                <a:extLst>
                  <a:ext uri="{FF2B5EF4-FFF2-40B4-BE49-F238E27FC236}">
                    <a16:creationId xmlns:a16="http://schemas.microsoft.com/office/drawing/2014/main" id="{A6C0997D-2792-4174-8D39-5531384E5B46}"/>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4;p12">
                <a:extLst>
                  <a:ext uri="{FF2B5EF4-FFF2-40B4-BE49-F238E27FC236}">
                    <a16:creationId xmlns:a16="http://schemas.microsoft.com/office/drawing/2014/main" id="{7C4AE05C-5C02-46B3-9EFB-29ED3F1417EC}"/>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5;p12">
                <a:extLst>
                  <a:ext uri="{FF2B5EF4-FFF2-40B4-BE49-F238E27FC236}">
                    <a16:creationId xmlns:a16="http://schemas.microsoft.com/office/drawing/2014/main" id="{F7F52EB3-F89D-4A1D-8994-616D2D137109}"/>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6;p12">
                <a:extLst>
                  <a:ext uri="{FF2B5EF4-FFF2-40B4-BE49-F238E27FC236}">
                    <a16:creationId xmlns:a16="http://schemas.microsoft.com/office/drawing/2014/main" id="{36BFC499-A439-4820-85E0-B66EA25E10CC}"/>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7;p12">
                <a:extLst>
                  <a:ext uri="{FF2B5EF4-FFF2-40B4-BE49-F238E27FC236}">
                    <a16:creationId xmlns:a16="http://schemas.microsoft.com/office/drawing/2014/main" id="{6A5B6D79-507F-48E2-9414-51AA1039446C}"/>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8;p12">
                <a:extLst>
                  <a:ext uri="{FF2B5EF4-FFF2-40B4-BE49-F238E27FC236}">
                    <a16:creationId xmlns:a16="http://schemas.microsoft.com/office/drawing/2014/main" id="{67EF1537-1705-4601-923A-65BB6D22BDFC}"/>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89;p12">
                <a:extLst>
                  <a:ext uri="{FF2B5EF4-FFF2-40B4-BE49-F238E27FC236}">
                    <a16:creationId xmlns:a16="http://schemas.microsoft.com/office/drawing/2014/main" id="{9C5F54BD-7B39-414B-8A41-DF4F39BDE298}"/>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90;p12">
                <a:extLst>
                  <a:ext uri="{FF2B5EF4-FFF2-40B4-BE49-F238E27FC236}">
                    <a16:creationId xmlns:a16="http://schemas.microsoft.com/office/drawing/2014/main" id="{C4D4AB93-76CE-46C5-8BE3-3B70F8C06DBF}"/>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91;p12">
                <a:extLst>
                  <a:ext uri="{FF2B5EF4-FFF2-40B4-BE49-F238E27FC236}">
                    <a16:creationId xmlns:a16="http://schemas.microsoft.com/office/drawing/2014/main" id="{5281BBA7-A15B-49CE-A561-4517FE6A2644}"/>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92;p12">
                <a:extLst>
                  <a:ext uri="{FF2B5EF4-FFF2-40B4-BE49-F238E27FC236}">
                    <a16:creationId xmlns:a16="http://schemas.microsoft.com/office/drawing/2014/main" id="{217BDA9C-C033-44AF-B180-A62118CF2E55}"/>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93;p12">
                <a:extLst>
                  <a:ext uri="{FF2B5EF4-FFF2-40B4-BE49-F238E27FC236}">
                    <a16:creationId xmlns:a16="http://schemas.microsoft.com/office/drawing/2014/main" id="{0EA38A91-D934-452A-AFD5-67986E18C214}"/>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94;p12">
                <a:extLst>
                  <a:ext uri="{FF2B5EF4-FFF2-40B4-BE49-F238E27FC236}">
                    <a16:creationId xmlns:a16="http://schemas.microsoft.com/office/drawing/2014/main" id="{3411ABD5-72D6-4286-8268-8E1DBDC71969}"/>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95;p12">
                <a:extLst>
                  <a:ext uri="{FF2B5EF4-FFF2-40B4-BE49-F238E27FC236}">
                    <a16:creationId xmlns:a16="http://schemas.microsoft.com/office/drawing/2014/main" id="{3402AC6E-2163-4F23-83DD-FCECE9FD1666}"/>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96;p12">
                <a:extLst>
                  <a:ext uri="{FF2B5EF4-FFF2-40B4-BE49-F238E27FC236}">
                    <a16:creationId xmlns:a16="http://schemas.microsoft.com/office/drawing/2014/main" id="{31EA5657-BF37-4EE1-9CD3-DD5DF26E5682}"/>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97;p12">
                <a:extLst>
                  <a:ext uri="{FF2B5EF4-FFF2-40B4-BE49-F238E27FC236}">
                    <a16:creationId xmlns:a16="http://schemas.microsoft.com/office/drawing/2014/main" id="{5D7EEA06-9411-4A0E-8E48-342B05FFD07C}"/>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98;p12">
                <a:extLst>
                  <a:ext uri="{FF2B5EF4-FFF2-40B4-BE49-F238E27FC236}">
                    <a16:creationId xmlns:a16="http://schemas.microsoft.com/office/drawing/2014/main" id="{78295744-FA52-4C4E-8CAB-97806522DCBA}"/>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99;p12">
                <a:extLst>
                  <a:ext uri="{FF2B5EF4-FFF2-40B4-BE49-F238E27FC236}">
                    <a16:creationId xmlns:a16="http://schemas.microsoft.com/office/drawing/2014/main" id="{655CAC35-98C6-424F-91A1-2D81BF00B701}"/>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100;p12">
                <a:extLst>
                  <a:ext uri="{FF2B5EF4-FFF2-40B4-BE49-F238E27FC236}">
                    <a16:creationId xmlns:a16="http://schemas.microsoft.com/office/drawing/2014/main" id="{54F5321C-876C-4A98-B882-903184FA5F19}"/>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101;p12">
                <a:extLst>
                  <a:ext uri="{FF2B5EF4-FFF2-40B4-BE49-F238E27FC236}">
                    <a16:creationId xmlns:a16="http://schemas.microsoft.com/office/drawing/2014/main" id="{4DC4EBE2-6AD9-493C-85C8-B7B962561DE5}"/>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102;p12">
                <a:extLst>
                  <a:ext uri="{FF2B5EF4-FFF2-40B4-BE49-F238E27FC236}">
                    <a16:creationId xmlns:a16="http://schemas.microsoft.com/office/drawing/2014/main" id="{1B2C8034-9728-4D5E-9079-807F23D9823C}"/>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103;p12">
                <a:extLst>
                  <a:ext uri="{FF2B5EF4-FFF2-40B4-BE49-F238E27FC236}">
                    <a16:creationId xmlns:a16="http://schemas.microsoft.com/office/drawing/2014/main" id="{815E938D-235F-48C1-8916-38C1AC1F2820}"/>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104;p12">
                <a:extLst>
                  <a:ext uri="{FF2B5EF4-FFF2-40B4-BE49-F238E27FC236}">
                    <a16:creationId xmlns:a16="http://schemas.microsoft.com/office/drawing/2014/main" id="{F65A43D2-6DA8-4F8D-92E2-F54ADC55AF70}"/>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105;p12">
                <a:extLst>
                  <a:ext uri="{FF2B5EF4-FFF2-40B4-BE49-F238E27FC236}">
                    <a16:creationId xmlns:a16="http://schemas.microsoft.com/office/drawing/2014/main" id="{089BD73E-7F87-47A5-ABB0-396FE4C5DD8C}"/>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106;p12">
                <a:extLst>
                  <a:ext uri="{FF2B5EF4-FFF2-40B4-BE49-F238E27FC236}">
                    <a16:creationId xmlns:a16="http://schemas.microsoft.com/office/drawing/2014/main" id="{89CFDD00-E61B-45E9-A94D-84A6C1E97CFA}"/>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107;p12">
                <a:extLst>
                  <a:ext uri="{FF2B5EF4-FFF2-40B4-BE49-F238E27FC236}">
                    <a16:creationId xmlns:a16="http://schemas.microsoft.com/office/drawing/2014/main" id="{71E6A8F5-F9AD-4CF7-97AC-EA0147730BC2}"/>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108;p12">
                <a:extLst>
                  <a:ext uri="{FF2B5EF4-FFF2-40B4-BE49-F238E27FC236}">
                    <a16:creationId xmlns:a16="http://schemas.microsoft.com/office/drawing/2014/main" id="{03F09A88-269F-41BF-BB10-597572D5B612}"/>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109;p12">
                <a:extLst>
                  <a:ext uri="{FF2B5EF4-FFF2-40B4-BE49-F238E27FC236}">
                    <a16:creationId xmlns:a16="http://schemas.microsoft.com/office/drawing/2014/main" id="{9865B5CC-00E9-4842-95D1-053DDCADF5C2}"/>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110;p12">
                <a:extLst>
                  <a:ext uri="{FF2B5EF4-FFF2-40B4-BE49-F238E27FC236}">
                    <a16:creationId xmlns:a16="http://schemas.microsoft.com/office/drawing/2014/main" id="{3EE988A1-EF20-40CF-926E-B79B661F0634}"/>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111;p12">
                <a:extLst>
                  <a:ext uri="{FF2B5EF4-FFF2-40B4-BE49-F238E27FC236}">
                    <a16:creationId xmlns:a16="http://schemas.microsoft.com/office/drawing/2014/main" id="{9E549411-8161-41EB-891A-2D41806A62A9}"/>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112;p12">
                <a:extLst>
                  <a:ext uri="{FF2B5EF4-FFF2-40B4-BE49-F238E27FC236}">
                    <a16:creationId xmlns:a16="http://schemas.microsoft.com/office/drawing/2014/main" id="{7D1701DE-B198-4C80-A108-56D6B62DD828}"/>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113;p12">
                <a:extLst>
                  <a:ext uri="{FF2B5EF4-FFF2-40B4-BE49-F238E27FC236}">
                    <a16:creationId xmlns:a16="http://schemas.microsoft.com/office/drawing/2014/main" id="{452AF067-6A12-4C69-B708-094D7A77373C}"/>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114;p12">
                <a:extLst>
                  <a:ext uri="{FF2B5EF4-FFF2-40B4-BE49-F238E27FC236}">
                    <a16:creationId xmlns:a16="http://schemas.microsoft.com/office/drawing/2014/main" id="{4DA03D43-0091-432C-BC05-D5D9066CEB41}"/>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115;p12">
                <a:extLst>
                  <a:ext uri="{FF2B5EF4-FFF2-40B4-BE49-F238E27FC236}">
                    <a16:creationId xmlns:a16="http://schemas.microsoft.com/office/drawing/2014/main" id="{B0521AD9-896F-402D-8FC6-CC7944F7E0E2}"/>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116;p12">
                <a:extLst>
                  <a:ext uri="{FF2B5EF4-FFF2-40B4-BE49-F238E27FC236}">
                    <a16:creationId xmlns:a16="http://schemas.microsoft.com/office/drawing/2014/main" id="{B66332CB-5AAC-444A-9D67-E91036268F56}"/>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117;p12">
                <a:extLst>
                  <a:ext uri="{FF2B5EF4-FFF2-40B4-BE49-F238E27FC236}">
                    <a16:creationId xmlns:a16="http://schemas.microsoft.com/office/drawing/2014/main" id="{FFECE2BD-91A6-47BF-B54F-474E2DE52926}"/>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118;p12">
                <a:extLst>
                  <a:ext uri="{FF2B5EF4-FFF2-40B4-BE49-F238E27FC236}">
                    <a16:creationId xmlns:a16="http://schemas.microsoft.com/office/drawing/2014/main" id="{459CCD99-77A4-439E-8C00-6225F113E167}"/>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119;p12">
                <a:extLst>
                  <a:ext uri="{FF2B5EF4-FFF2-40B4-BE49-F238E27FC236}">
                    <a16:creationId xmlns:a16="http://schemas.microsoft.com/office/drawing/2014/main" id="{7897333E-B85B-4A20-87FC-98D02526AAC5}"/>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120;p12">
                <a:extLst>
                  <a:ext uri="{FF2B5EF4-FFF2-40B4-BE49-F238E27FC236}">
                    <a16:creationId xmlns:a16="http://schemas.microsoft.com/office/drawing/2014/main" id="{757D232A-32BF-43EC-9C56-B4241AD57336}"/>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121;p12">
                <a:extLst>
                  <a:ext uri="{FF2B5EF4-FFF2-40B4-BE49-F238E27FC236}">
                    <a16:creationId xmlns:a16="http://schemas.microsoft.com/office/drawing/2014/main" id="{CCA16CE3-4C47-4270-A8E7-19A831175D91}"/>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122;p12">
                <a:extLst>
                  <a:ext uri="{FF2B5EF4-FFF2-40B4-BE49-F238E27FC236}">
                    <a16:creationId xmlns:a16="http://schemas.microsoft.com/office/drawing/2014/main" id="{15FB7ACA-6BCA-4414-8111-E5182293FE8F}"/>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123;p12">
                <a:extLst>
                  <a:ext uri="{FF2B5EF4-FFF2-40B4-BE49-F238E27FC236}">
                    <a16:creationId xmlns:a16="http://schemas.microsoft.com/office/drawing/2014/main" id="{8662E918-63F6-4981-9B41-770B52CA683F}"/>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124;p12">
                <a:extLst>
                  <a:ext uri="{FF2B5EF4-FFF2-40B4-BE49-F238E27FC236}">
                    <a16:creationId xmlns:a16="http://schemas.microsoft.com/office/drawing/2014/main" id="{867182C3-D209-4D42-A2C8-C38CE75E3E47}"/>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125;p12">
                <a:extLst>
                  <a:ext uri="{FF2B5EF4-FFF2-40B4-BE49-F238E27FC236}">
                    <a16:creationId xmlns:a16="http://schemas.microsoft.com/office/drawing/2014/main" id="{738F85BB-EF9B-467A-8209-5D24670CBE5A}"/>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126;p12">
                <a:extLst>
                  <a:ext uri="{FF2B5EF4-FFF2-40B4-BE49-F238E27FC236}">
                    <a16:creationId xmlns:a16="http://schemas.microsoft.com/office/drawing/2014/main" id="{17A1F5B6-953F-45E2-8DF6-FFC778186392}"/>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127;p12">
                <a:extLst>
                  <a:ext uri="{FF2B5EF4-FFF2-40B4-BE49-F238E27FC236}">
                    <a16:creationId xmlns:a16="http://schemas.microsoft.com/office/drawing/2014/main" id="{153F8468-DAF0-43DC-AFF4-BCAA9D173DEE}"/>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128;p12">
                <a:extLst>
                  <a:ext uri="{FF2B5EF4-FFF2-40B4-BE49-F238E27FC236}">
                    <a16:creationId xmlns:a16="http://schemas.microsoft.com/office/drawing/2014/main" id="{CE830EAA-3F73-45EF-8427-A2197F301463}"/>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129;p12">
                <a:extLst>
                  <a:ext uri="{FF2B5EF4-FFF2-40B4-BE49-F238E27FC236}">
                    <a16:creationId xmlns:a16="http://schemas.microsoft.com/office/drawing/2014/main" id="{8D484478-4A8C-4B90-8D32-FCBF21A79FAD}"/>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130;p12">
                <a:extLst>
                  <a:ext uri="{FF2B5EF4-FFF2-40B4-BE49-F238E27FC236}">
                    <a16:creationId xmlns:a16="http://schemas.microsoft.com/office/drawing/2014/main" id="{E4BC3BBB-BE89-4123-B2BF-718B0298EB67}"/>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131;p12">
                <a:extLst>
                  <a:ext uri="{FF2B5EF4-FFF2-40B4-BE49-F238E27FC236}">
                    <a16:creationId xmlns:a16="http://schemas.microsoft.com/office/drawing/2014/main" id="{CE1BB224-CE44-46F1-901D-7836AD9F7014}"/>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132;p12">
                <a:extLst>
                  <a:ext uri="{FF2B5EF4-FFF2-40B4-BE49-F238E27FC236}">
                    <a16:creationId xmlns:a16="http://schemas.microsoft.com/office/drawing/2014/main" id="{F400EFDA-9113-4F1A-9FC9-EFF234F2B532}"/>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133;p12">
                <a:extLst>
                  <a:ext uri="{FF2B5EF4-FFF2-40B4-BE49-F238E27FC236}">
                    <a16:creationId xmlns:a16="http://schemas.microsoft.com/office/drawing/2014/main" id="{406C11A5-C5C2-4E5D-9880-BE7A22FE5F37}"/>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134;p12">
                <a:extLst>
                  <a:ext uri="{FF2B5EF4-FFF2-40B4-BE49-F238E27FC236}">
                    <a16:creationId xmlns:a16="http://schemas.microsoft.com/office/drawing/2014/main" id="{1E35ACCA-A15E-4733-A17E-FAE11CC752A8}"/>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135;p12">
                <a:extLst>
                  <a:ext uri="{FF2B5EF4-FFF2-40B4-BE49-F238E27FC236}">
                    <a16:creationId xmlns:a16="http://schemas.microsoft.com/office/drawing/2014/main" id="{1C598F48-9A7B-4CA8-880E-643010996379}"/>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136;p12">
                <a:extLst>
                  <a:ext uri="{FF2B5EF4-FFF2-40B4-BE49-F238E27FC236}">
                    <a16:creationId xmlns:a16="http://schemas.microsoft.com/office/drawing/2014/main" id="{268FBA4D-8B7F-43F8-B8CE-219B49E6609B}"/>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137;p12">
                <a:extLst>
                  <a:ext uri="{FF2B5EF4-FFF2-40B4-BE49-F238E27FC236}">
                    <a16:creationId xmlns:a16="http://schemas.microsoft.com/office/drawing/2014/main" id="{CBA07221-165D-4091-8E70-24376080801D}"/>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138;p12">
                <a:extLst>
                  <a:ext uri="{FF2B5EF4-FFF2-40B4-BE49-F238E27FC236}">
                    <a16:creationId xmlns:a16="http://schemas.microsoft.com/office/drawing/2014/main" id="{EAC0DECA-3B67-4C8E-B4E1-604586DEBE2C}"/>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139;p12">
                <a:extLst>
                  <a:ext uri="{FF2B5EF4-FFF2-40B4-BE49-F238E27FC236}">
                    <a16:creationId xmlns:a16="http://schemas.microsoft.com/office/drawing/2014/main" id="{D58C9F91-E352-4B3A-85E3-8F83D27CA36B}"/>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140;p12">
                <a:extLst>
                  <a:ext uri="{FF2B5EF4-FFF2-40B4-BE49-F238E27FC236}">
                    <a16:creationId xmlns:a16="http://schemas.microsoft.com/office/drawing/2014/main" id="{67B59EC1-A55C-4A92-BC35-E1B8CA1625D5}"/>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141;p12">
                <a:extLst>
                  <a:ext uri="{FF2B5EF4-FFF2-40B4-BE49-F238E27FC236}">
                    <a16:creationId xmlns:a16="http://schemas.microsoft.com/office/drawing/2014/main" id="{EA885657-0BAB-4456-A8CA-FAA1C2839FA8}"/>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142;p12">
                <a:extLst>
                  <a:ext uri="{FF2B5EF4-FFF2-40B4-BE49-F238E27FC236}">
                    <a16:creationId xmlns:a16="http://schemas.microsoft.com/office/drawing/2014/main" id="{F53361D6-D362-4DE9-9C90-687DF23E68E4}"/>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143;p12">
                <a:extLst>
                  <a:ext uri="{FF2B5EF4-FFF2-40B4-BE49-F238E27FC236}">
                    <a16:creationId xmlns:a16="http://schemas.microsoft.com/office/drawing/2014/main" id="{29E33F44-5CE9-42C6-82FF-8C660549D6A2}"/>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144;p12">
                <a:extLst>
                  <a:ext uri="{FF2B5EF4-FFF2-40B4-BE49-F238E27FC236}">
                    <a16:creationId xmlns:a16="http://schemas.microsoft.com/office/drawing/2014/main" id="{D403D4DD-BFE8-4C23-BF15-31DB6DFBC50E}"/>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145;p12">
                <a:extLst>
                  <a:ext uri="{FF2B5EF4-FFF2-40B4-BE49-F238E27FC236}">
                    <a16:creationId xmlns:a16="http://schemas.microsoft.com/office/drawing/2014/main" id="{38D59026-4AB1-4AE8-A06B-E2471A252787}"/>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146;p12">
                <a:extLst>
                  <a:ext uri="{FF2B5EF4-FFF2-40B4-BE49-F238E27FC236}">
                    <a16:creationId xmlns:a16="http://schemas.microsoft.com/office/drawing/2014/main" id="{92BCC883-6993-44D2-8730-95027E17E8C4}"/>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147;p12">
                <a:extLst>
                  <a:ext uri="{FF2B5EF4-FFF2-40B4-BE49-F238E27FC236}">
                    <a16:creationId xmlns:a16="http://schemas.microsoft.com/office/drawing/2014/main" id="{F599C233-4807-4ABC-AC15-1D4551265454}"/>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148;p12">
                <a:extLst>
                  <a:ext uri="{FF2B5EF4-FFF2-40B4-BE49-F238E27FC236}">
                    <a16:creationId xmlns:a16="http://schemas.microsoft.com/office/drawing/2014/main" id="{97138521-0D77-4C2E-9CDA-F14EC0BC944C}"/>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149;p12">
                <a:extLst>
                  <a:ext uri="{FF2B5EF4-FFF2-40B4-BE49-F238E27FC236}">
                    <a16:creationId xmlns:a16="http://schemas.microsoft.com/office/drawing/2014/main" id="{4C84D8B5-F2F5-422B-B103-FEFB97BA3045}"/>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150;p12">
                <a:extLst>
                  <a:ext uri="{FF2B5EF4-FFF2-40B4-BE49-F238E27FC236}">
                    <a16:creationId xmlns:a16="http://schemas.microsoft.com/office/drawing/2014/main" id="{3F195DE2-49EE-4824-99F6-5DE4F2B25D23}"/>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151;p12">
                <a:extLst>
                  <a:ext uri="{FF2B5EF4-FFF2-40B4-BE49-F238E27FC236}">
                    <a16:creationId xmlns:a16="http://schemas.microsoft.com/office/drawing/2014/main" id="{0E23B026-9A3C-484B-B71C-77666C0031DA}"/>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152;p12">
                <a:extLst>
                  <a:ext uri="{FF2B5EF4-FFF2-40B4-BE49-F238E27FC236}">
                    <a16:creationId xmlns:a16="http://schemas.microsoft.com/office/drawing/2014/main" id="{44EF3AF0-4EE3-4DC3-8BE2-2DF99AD7F738}"/>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153;p12">
                <a:extLst>
                  <a:ext uri="{FF2B5EF4-FFF2-40B4-BE49-F238E27FC236}">
                    <a16:creationId xmlns:a16="http://schemas.microsoft.com/office/drawing/2014/main" id="{7C8F807C-67D2-4104-8966-9E5385239CD5}"/>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154;p12">
                <a:extLst>
                  <a:ext uri="{FF2B5EF4-FFF2-40B4-BE49-F238E27FC236}">
                    <a16:creationId xmlns:a16="http://schemas.microsoft.com/office/drawing/2014/main" id="{A0FE6BB8-5AF5-41DD-8E4E-D054A0D88ADB}"/>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155;p12">
                <a:extLst>
                  <a:ext uri="{FF2B5EF4-FFF2-40B4-BE49-F238E27FC236}">
                    <a16:creationId xmlns:a16="http://schemas.microsoft.com/office/drawing/2014/main" id="{938AE4F8-3EF6-4001-89DF-F56A3271BD58}"/>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156;p12">
                <a:extLst>
                  <a:ext uri="{FF2B5EF4-FFF2-40B4-BE49-F238E27FC236}">
                    <a16:creationId xmlns:a16="http://schemas.microsoft.com/office/drawing/2014/main" id="{79CE717B-AA42-4256-B572-47C24D7380AF}"/>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157;p12">
                <a:extLst>
                  <a:ext uri="{FF2B5EF4-FFF2-40B4-BE49-F238E27FC236}">
                    <a16:creationId xmlns:a16="http://schemas.microsoft.com/office/drawing/2014/main" id="{F5CAA7C3-6069-4AD1-B13A-9CBB6CC6C93E}"/>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158;p12">
                <a:extLst>
                  <a:ext uri="{FF2B5EF4-FFF2-40B4-BE49-F238E27FC236}">
                    <a16:creationId xmlns:a16="http://schemas.microsoft.com/office/drawing/2014/main" id="{2929F481-B5A6-4B06-A220-4CE46A561669}"/>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159;p12">
                <a:extLst>
                  <a:ext uri="{FF2B5EF4-FFF2-40B4-BE49-F238E27FC236}">
                    <a16:creationId xmlns:a16="http://schemas.microsoft.com/office/drawing/2014/main" id="{D7756813-E5A0-430D-A8A5-54E413F9BFD2}"/>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160;p12">
                <a:extLst>
                  <a:ext uri="{FF2B5EF4-FFF2-40B4-BE49-F238E27FC236}">
                    <a16:creationId xmlns:a16="http://schemas.microsoft.com/office/drawing/2014/main" id="{6604DEA8-8961-4978-B74C-27D956D681E9}"/>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161;p12">
                <a:extLst>
                  <a:ext uri="{FF2B5EF4-FFF2-40B4-BE49-F238E27FC236}">
                    <a16:creationId xmlns:a16="http://schemas.microsoft.com/office/drawing/2014/main" id="{0A9CB242-FDF8-44B4-913A-A757202D5E61}"/>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162;p12">
                <a:extLst>
                  <a:ext uri="{FF2B5EF4-FFF2-40B4-BE49-F238E27FC236}">
                    <a16:creationId xmlns:a16="http://schemas.microsoft.com/office/drawing/2014/main" id="{367EF6C3-4195-4DF6-AF78-EC636C3614E6}"/>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163;p12">
                <a:extLst>
                  <a:ext uri="{FF2B5EF4-FFF2-40B4-BE49-F238E27FC236}">
                    <a16:creationId xmlns:a16="http://schemas.microsoft.com/office/drawing/2014/main" id="{0B38FC1B-7484-492F-A76F-945BB363813D}"/>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164;p12">
                <a:extLst>
                  <a:ext uri="{FF2B5EF4-FFF2-40B4-BE49-F238E27FC236}">
                    <a16:creationId xmlns:a16="http://schemas.microsoft.com/office/drawing/2014/main" id="{D171A474-375C-445D-9B30-F6D286C48C46}"/>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165;p12">
                <a:extLst>
                  <a:ext uri="{FF2B5EF4-FFF2-40B4-BE49-F238E27FC236}">
                    <a16:creationId xmlns:a16="http://schemas.microsoft.com/office/drawing/2014/main" id="{8113BDF4-549E-498B-872D-3E6E9F70982E}"/>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166;p12">
                <a:extLst>
                  <a:ext uri="{FF2B5EF4-FFF2-40B4-BE49-F238E27FC236}">
                    <a16:creationId xmlns:a16="http://schemas.microsoft.com/office/drawing/2014/main" id="{F4BB1579-3B8E-4034-84FF-EC44DDC5F856}"/>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167;p12">
                <a:extLst>
                  <a:ext uri="{FF2B5EF4-FFF2-40B4-BE49-F238E27FC236}">
                    <a16:creationId xmlns:a16="http://schemas.microsoft.com/office/drawing/2014/main" id="{F1D2FE4D-2336-48F5-AD4B-1BF0362BAF33}"/>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168;p12">
                <a:extLst>
                  <a:ext uri="{FF2B5EF4-FFF2-40B4-BE49-F238E27FC236}">
                    <a16:creationId xmlns:a16="http://schemas.microsoft.com/office/drawing/2014/main" id="{623D21E0-AD71-435F-8D0E-9B4DBF1D4CAE}"/>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169;p12">
                <a:extLst>
                  <a:ext uri="{FF2B5EF4-FFF2-40B4-BE49-F238E27FC236}">
                    <a16:creationId xmlns:a16="http://schemas.microsoft.com/office/drawing/2014/main" id="{D05EBCB6-54F4-4F63-87DF-41C4BFFCB2F8}"/>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170;p12">
                <a:extLst>
                  <a:ext uri="{FF2B5EF4-FFF2-40B4-BE49-F238E27FC236}">
                    <a16:creationId xmlns:a16="http://schemas.microsoft.com/office/drawing/2014/main" id="{9D26DCD2-D777-4D8C-A375-B084145CC7FF}"/>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171;p12">
                <a:extLst>
                  <a:ext uri="{FF2B5EF4-FFF2-40B4-BE49-F238E27FC236}">
                    <a16:creationId xmlns:a16="http://schemas.microsoft.com/office/drawing/2014/main" id="{3A9BC451-97AE-4898-9B92-68D0AF0B8D43}"/>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 name="Google Shape;172;p12">
              <a:extLst>
                <a:ext uri="{FF2B5EF4-FFF2-40B4-BE49-F238E27FC236}">
                  <a16:creationId xmlns:a16="http://schemas.microsoft.com/office/drawing/2014/main" id="{8FDD6A5E-6D73-4D93-9013-45E5E05431A1}"/>
                </a:ext>
              </a:extLst>
            </p:cNvPr>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73;p12">
              <a:extLst>
                <a:ext uri="{FF2B5EF4-FFF2-40B4-BE49-F238E27FC236}">
                  <a16:creationId xmlns:a16="http://schemas.microsoft.com/office/drawing/2014/main" id="{8B6C5157-41AB-459B-B313-639AE113D531}"/>
                </a:ext>
              </a:extLst>
            </p:cNvPr>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74;p12">
              <a:extLst>
                <a:ext uri="{FF2B5EF4-FFF2-40B4-BE49-F238E27FC236}">
                  <a16:creationId xmlns:a16="http://schemas.microsoft.com/office/drawing/2014/main" id="{7F7F23B4-7617-4F16-893D-F43EB99C8DA1}"/>
                </a:ext>
              </a:extLst>
            </p:cNvPr>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75;p12">
              <a:extLst>
                <a:ext uri="{FF2B5EF4-FFF2-40B4-BE49-F238E27FC236}">
                  <a16:creationId xmlns:a16="http://schemas.microsoft.com/office/drawing/2014/main" id="{B830828B-7DA7-41E2-9338-22BEA3E20F9D}"/>
                </a:ext>
              </a:extLst>
            </p:cNvPr>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76;p12">
              <a:extLst>
                <a:ext uri="{FF2B5EF4-FFF2-40B4-BE49-F238E27FC236}">
                  <a16:creationId xmlns:a16="http://schemas.microsoft.com/office/drawing/2014/main" id="{95F957E1-3EE6-45DD-AEE1-3D36CE74CDB3}"/>
                </a:ext>
              </a:extLst>
            </p:cNvPr>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77;p12">
              <a:extLst>
                <a:ext uri="{FF2B5EF4-FFF2-40B4-BE49-F238E27FC236}">
                  <a16:creationId xmlns:a16="http://schemas.microsoft.com/office/drawing/2014/main" id="{E418D51A-EA28-4DE3-8AB8-A5343234C00C}"/>
                </a:ext>
              </a:extLst>
            </p:cNvPr>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78;p12">
              <a:extLst>
                <a:ext uri="{FF2B5EF4-FFF2-40B4-BE49-F238E27FC236}">
                  <a16:creationId xmlns:a16="http://schemas.microsoft.com/office/drawing/2014/main" id="{7D5C5EEF-329D-4977-A3E3-75C883B0ECC8}"/>
                </a:ext>
              </a:extLst>
            </p:cNvPr>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79;p12">
              <a:extLst>
                <a:ext uri="{FF2B5EF4-FFF2-40B4-BE49-F238E27FC236}">
                  <a16:creationId xmlns:a16="http://schemas.microsoft.com/office/drawing/2014/main" id="{E0BD1679-28B5-47FE-97C3-AD6D1C80E6BA}"/>
                </a:ext>
              </a:extLst>
            </p:cNvPr>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80;p12">
              <a:extLst>
                <a:ext uri="{FF2B5EF4-FFF2-40B4-BE49-F238E27FC236}">
                  <a16:creationId xmlns:a16="http://schemas.microsoft.com/office/drawing/2014/main" id="{575244CD-9329-4785-9B4A-5D71D0C1A1B1}"/>
                </a:ext>
              </a:extLst>
            </p:cNvPr>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81;p12">
              <a:extLst>
                <a:ext uri="{FF2B5EF4-FFF2-40B4-BE49-F238E27FC236}">
                  <a16:creationId xmlns:a16="http://schemas.microsoft.com/office/drawing/2014/main" id="{E6D5A5E4-623B-47CD-AD96-F3C01EC68401}"/>
                </a:ext>
              </a:extLst>
            </p:cNvPr>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2;p12">
              <a:extLst>
                <a:ext uri="{FF2B5EF4-FFF2-40B4-BE49-F238E27FC236}">
                  <a16:creationId xmlns:a16="http://schemas.microsoft.com/office/drawing/2014/main" id="{F8ACA450-3BD2-4AD0-B4FC-A0AE7A19B6CC}"/>
                </a:ext>
              </a:extLst>
            </p:cNvPr>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83;p12">
              <a:extLst>
                <a:ext uri="{FF2B5EF4-FFF2-40B4-BE49-F238E27FC236}">
                  <a16:creationId xmlns:a16="http://schemas.microsoft.com/office/drawing/2014/main" id="{7CE3F770-358A-44A8-B20F-7D49D0607217}"/>
                </a:ext>
              </a:extLst>
            </p:cNvPr>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84;p12">
              <a:extLst>
                <a:ext uri="{FF2B5EF4-FFF2-40B4-BE49-F238E27FC236}">
                  <a16:creationId xmlns:a16="http://schemas.microsoft.com/office/drawing/2014/main" id="{39BD0DAF-A3FD-4FC5-BB62-89AC4771E540}"/>
                </a:ext>
              </a:extLst>
            </p:cNvPr>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85;p12">
              <a:extLst>
                <a:ext uri="{FF2B5EF4-FFF2-40B4-BE49-F238E27FC236}">
                  <a16:creationId xmlns:a16="http://schemas.microsoft.com/office/drawing/2014/main" id="{D9A8E58E-9CDD-4D23-8ABF-8CA17E86D924}"/>
                </a:ext>
              </a:extLst>
            </p:cNvPr>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86;p12">
              <a:extLst>
                <a:ext uri="{FF2B5EF4-FFF2-40B4-BE49-F238E27FC236}">
                  <a16:creationId xmlns:a16="http://schemas.microsoft.com/office/drawing/2014/main" id="{ABD41A7D-CF8A-4BC4-B072-54608E83D964}"/>
                </a:ext>
              </a:extLst>
            </p:cNvPr>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87;p12">
              <a:extLst>
                <a:ext uri="{FF2B5EF4-FFF2-40B4-BE49-F238E27FC236}">
                  <a16:creationId xmlns:a16="http://schemas.microsoft.com/office/drawing/2014/main" id="{B6EBB051-4181-4538-9E1B-9680BD58DA7D}"/>
                </a:ext>
              </a:extLst>
            </p:cNvPr>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88;p12">
              <a:extLst>
                <a:ext uri="{FF2B5EF4-FFF2-40B4-BE49-F238E27FC236}">
                  <a16:creationId xmlns:a16="http://schemas.microsoft.com/office/drawing/2014/main" id="{FF6A945E-75F1-43A7-A52A-61BA756151AC}"/>
                </a:ext>
              </a:extLst>
            </p:cNvPr>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89;p12">
              <a:extLst>
                <a:ext uri="{FF2B5EF4-FFF2-40B4-BE49-F238E27FC236}">
                  <a16:creationId xmlns:a16="http://schemas.microsoft.com/office/drawing/2014/main" id="{C4165ED4-7A16-4277-BA36-98D480C43DE4}"/>
                </a:ext>
              </a:extLst>
            </p:cNvPr>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90;p12">
              <a:extLst>
                <a:ext uri="{FF2B5EF4-FFF2-40B4-BE49-F238E27FC236}">
                  <a16:creationId xmlns:a16="http://schemas.microsoft.com/office/drawing/2014/main" id="{58EE9A39-4D5E-4583-9549-7BFBF1009E10}"/>
                </a:ext>
              </a:extLst>
            </p:cNvPr>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91;p12">
              <a:extLst>
                <a:ext uri="{FF2B5EF4-FFF2-40B4-BE49-F238E27FC236}">
                  <a16:creationId xmlns:a16="http://schemas.microsoft.com/office/drawing/2014/main" id="{7C69BEE8-04DE-4B78-B3BE-2C116982FE48}"/>
                </a:ext>
              </a:extLst>
            </p:cNvPr>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92;p12">
              <a:extLst>
                <a:ext uri="{FF2B5EF4-FFF2-40B4-BE49-F238E27FC236}">
                  <a16:creationId xmlns:a16="http://schemas.microsoft.com/office/drawing/2014/main" id="{A165A7ED-E60A-4F80-9466-E31E9556E223}"/>
                </a:ext>
              </a:extLst>
            </p:cNvPr>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93;p12">
              <a:extLst>
                <a:ext uri="{FF2B5EF4-FFF2-40B4-BE49-F238E27FC236}">
                  <a16:creationId xmlns:a16="http://schemas.microsoft.com/office/drawing/2014/main" id="{8826BB5E-E08E-4E38-8FEC-8E93CAF0A9A5}"/>
                </a:ext>
              </a:extLst>
            </p:cNvPr>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94;p12">
              <a:extLst>
                <a:ext uri="{FF2B5EF4-FFF2-40B4-BE49-F238E27FC236}">
                  <a16:creationId xmlns:a16="http://schemas.microsoft.com/office/drawing/2014/main" id="{3DACAD61-EC27-4848-9B91-D74D8EA7B8DA}"/>
                </a:ext>
              </a:extLst>
            </p:cNvPr>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95;p12">
              <a:extLst>
                <a:ext uri="{FF2B5EF4-FFF2-40B4-BE49-F238E27FC236}">
                  <a16:creationId xmlns:a16="http://schemas.microsoft.com/office/drawing/2014/main" id="{526D7D24-6BBC-4573-8F89-138CA04B9EEC}"/>
                </a:ext>
              </a:extLst>
            </p:cNvPr>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96;p12">
              <a:extLst>
                <a:ext uri="{FF2B5EF4-FFF2-40B4-BE49-F238E27FC236}">
                  <a16:creationId xmlns:a16="http://schemas.microsoft.com/office/drawing/2014/main" id="{770E2240-544E-45AA-B64F-AD86821AB3E2}"/>
                </a:ext>
              </a:extLst>
            </p:cNvPr>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97;p12">
              <a:extLst>
                <a:ext uri="{FF2B5EF4-FFF2-40B4-BE49-F238E27FC236}">
                  <a16:creationId xmlns:a16="http://schemas.microsoft.com/office/drawing/2014/main" id="{FB938FF7-650B-49E9-A15E-DF712C21344A}"/>
                </a:ext>
              </a:extLst>
            </p:cNvPr>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98;p12">
              <a:extLst>
                <a:ext uri="{FF2B5EF4-FFF2-40B4-BE49-F238E27FC236}">
                  <a16:creationId xmlns:a16="http://schemas.microsoft.com/office/drawing/2014/main" id="{B3039C14-7A42-41F2-BF11-44CBA07B5700}"/>
                </a:ext>
              </a:extLst>
            </p:cNvPr>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99;p12">
              <a:extLst>
                <a:ext uri="{FF2B5EF4-FFF2-40B4-BE49-F238E27FC236}">
                  <a16:creationId xmlns:a16="http://schemas.microsoft.com/office/drawing/2014/main" id="{C5B5E674-C50B-46E2-928D-D83B8A0A69F1}"/>
                </a:ext>
              </a:extLst>
            </p:cNvPr>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00;p12">
              <a:extLst>
                <a:ext uri="{FF2B5EF4-FFF2-40B4-BE49-F238E27FC236}">
                  <a16:creationId xmlns:a16="http://schemas.microsoft.com/office/drawing/2014/main" id="{DDCA1D68-0F25-48C9-8F48-9685F6E1F5D6}"/>
                </a:ext>
              </a:extLst>
            </p:cNvPr>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01;p12">
              <a:extLst>
                <a:ext uri="{FF2B5EF4-FFF2-40B4-BE49-F238E27FC236}">
                  <a16:creationId xmlns:a16="http://schemas.microsoft.com/office/drawing/2014/main" id="{8DBAB16B-4B4F-49B1-9F2D-D69D35CB578F}"/>
                </a:ext>
              </a:extLst>
            </p:cNvPr>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02;p12">
              <a:extLst>
                <a:ext uri="{FF2B5EF4-FFF2-40B4-BE49-F238E27FC236}">
                  <a16:creationId xmlns:a16="http://schemas.microsoft.com/office/drawing/2014/main" id="{539578A3-FDE5-4BBE-AE8E-26B9F51EB9E6}"/>
                </a:ext>
              </a:extLst>
            </p:cNvPr>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9" name="Google Shape;203;p12">
              <a:extLst>
                <a:ext uri="{FF2B5EF4-FFF2-40B4-BE49-F238E27FC236}">
                  <a16:creationId xmlns:a16="http://schemas.microsoft.com/office/drawing/2014/main" id="{7FBA5909-1BA6-4B21-A724-4B276B739458}"/>
                </a:ext>
              </a:extLst>
            </p:cNvPr>
            <p:cNvGrpSpPr/>
            <p:nvPr/>
          </p:nvGrpSpPr>
          <p:grpSpPr>
            <a:xfrm flipH="1">
              <a:off x="5678143" y="1227582"/>
              <a:ext cx="345795" cy="1043508"/>
              <a:chOff x="5678143" y="1151382"/>
              <a:chExt cx="345795" cy="1043508"/>
            </a:xfrm>
          </p:grpSpPr>
          <p:sp>
            <p:nvSpPr>
              <p:cNvPr id="157" name="Google Shape;204;p12">
                <a:extLst>
                  <a:ext uri="{FF2B5EF4-FFF2-40B4-BE49-F238E27FC236}">
                    <a16:creationId xmlns:a16="http://schemas.microsoft.com/office/drawing/2014/main" id="{E8217F3F-9FF8-411F-B9E6-D77479EBA0B6}"/>
                  </a:ext>
                </a:extLst>
              </p:cNvPr>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05;p12">
                <a:extLst>
                  <a:ext uri="{FF2B5EF4-FFF2-40B4-BE49-F238E27FC236}">
                    <a16:creationId xmlns:a16="http://schemas.microsoft.com/office/drawing/2014/main" id="{0070914B-B6DE-404F-846F-2D0593FAD750}"/>
                  </a:ext>
                </a:extLst>
              </p:cNvPr>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06;p12">
                <a:extLst>
                  <a:ext uri="{FF2B5EF4-FFF2-40B4-BE49-F238E27FC236}">
                    <a16:creationId xmlns:a16="http://schemas.microsoft.com/office/drawing/2014/main" id="{7E9A28B6-52C1-4B39-8167-50B7192E8953}"/>
                  </a:ext>
                </a:extLst>
              </p:cNvPr>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07;p12">
                <a:extLst>
                  <a:ext uri="{FF2B5EF4-FFF2-40B4-BE49-F238E27FC236}">
                    <a16:creationId xmlns:a16="http://schemas.microsoft.com/office/drawing/2014/main" id="{4212A61C-22C2-49FA-B765-4D588FE0579A}"/>
                  </a:ext>
                </a:extLst>
              </p:cNvPr>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08;p12">
                <a:extLst>
                  <a:ext uri="{FF2B5EF4-FFF2-40B4-BE49-F238E27FC236}">
                    <a16:creationId xmlns:a16="http://schemas.microsoft.com/office/drawing/2014/main" id="{004E1A08-8C51-46A9-AD05-C05E6DF3C28D}"/>
                  </a:ext>
                </a:extLst>
              </p:cNvPr>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09;p12">
                <a:extLst>
                  <a:ext uri="{FF2B5EF4-FFF2-40B4-BE49-F238E27FC236}">
                    <a16:creationId xmlns:a16="http://schemas.microsoft.com/office/drawing/2014/main" id="{6EC6E505-72ED-40AA-896D-1D18DC051CC8}"/>
                  </a:ext>
                </a:extLst>
              </p:cNvPr>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10;p12">
                <a:extLst>
                  <a:ext uri="{FF2B5EF4-FFF2-40B4-BE49-F238E27FC236}">
                    <a16:creationId xmlns:a16="http://schemas.microsoft.com/office/drawing/2014/main" id="{476B3ACB-6A81-4E06-A4AE-3E90F13A6FB8}"/>
                  </a:ext>
                </a:extLst>
              </p:cNvPr>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11;p12">
                <a:extLst>
                  <a:ext uri="{FF2B5EF4-FFF2-40B4-BE49-F238E27FC236}">
                    <a16:creationId xmlns:a16="http://schemas.microsoft.com/office/drawing/2014/main" id="{4AF981BA-A078-45CD-A0E4-8AD9C2B38BD5}"/>
                  </a:ext>
                </a:extLst>
              </p:cNvPr>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12;p12">
                <a:extLst>
                  <a:ext uri="{FF2B5EF4-FFF2-40B4-BE49-F238E27FC236}">
                    <a16:creationId xmlns:a16="http://schemas.microsoft.com/office/drawing/2014/main" id="{FED62ECA-642C-4D2C-A6C5-F34B8D34B399}"/>
                  </a:ext>
                </a:extLst>
              </p:cNvPr>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13;p12">
                <a:extLst>
                  <a:ext uri="{FF2B5EF4-FFF2-40B4-BE49-F238E27FC236}">
                    <a16:creationId xmlns:a16="http://schemas.microsoft.com/office/drawing/2014/main" id="{98AE7CEB-C880-4FB8-9BDC-D9EB8D35E6C8}"/>
                  </a:ext>
                </a:extLst>
              </p:cNvPr>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14;p12">
                <a:extLst>
                  <a:ext uri="{FF2B5EF4-FFF2-40B4-BE49-F238E27FC236}">
                    <a16:creationId xmlns:a16="http://schemas.microsoft.com/office/drawing/2014/main" id="{D6A50A6B-3611-4F1E-B1D8-209EA438ADD6}"/>
                  </a:ext>
                </a:extLst>
              </p:cNvPr>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15;p12">
                <a:extLst>
                  <a:ext uri="{FF2B5EF4-FFF2-40B4-BE49-F238E27FC236}">
                    <a16:creationId xmlns:a16="http://schemas.microsoft.com/office/drawing/2014/main" id="{BB51AB77-1C25-41C5-8D77-5437172C7ECE}"/>
                  </a:ext>
                </a:extLst>
              </p:cNvPr>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16;p12">
                <a:extLst>
                  <a:ext uri="{FF2B5EF4-FFF2-40B4-BE49-F238E27FC236}">
                    <a16:creationId xmlns:a16="http://schemas.microsoft.com/office/drawing/2014/main" id="{1CBC86DA-5052-4534-8C5C-C96A8DCA5FE6}"/>
                  </a:ext>
                </a:extLst>
              </p:cNvPr>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17;p12">
                <a:extLst>
                  <a:ext uri="{FF2B5EF4-FFF2-40B4-BE49-F238E27FC236}">
                    <a16:creationId xmlns:a16="http://schemas.microsoft.com/office/drawing/2014/main" id="{44F286D4-A791-42DE-A017-4679A16570D4}"/>
                  </a:ext>
                </a:extLst>
              </p:cNvPr>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18;p12">
                <a:extLst>
                  <a:ext uri="{FF2B5EF4-FFF2-40B4-BE49-F238E27FC236}">
                    <a16:creationId xmlns:a16="http://schemas.microsoft.com/office/drawing/2014/main" id="{E23DCC1F-EF33-407C-8636-CADC3470BB37}"/>
                  </a:ext>
                </a:extLst>
              </p:cNvPr>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19;p12">
                <a:extLst>
                  <a:ext uri="{FF2B5EF4-FFF2-40B4-BE49-F238E27FC236}">
                    <a16:creationId xmlns:a16="http://schemas.microsoft.com/office/drawing/2014/main" id="{A55EF8FC-F653-4A06-8B6E-3790EB816300}"/>
                  </a:ext>
                </a:extLst>
              </p:cNvPr>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20;p12">
                <a:extLst>
                  <a:ext uri="{FF2B5EF4-FFF2-40B4-BE49-F238E27FC236}">
                    <a16:creationId xmlns:a16="http://schemas.microsoft.com/office/drawing/2014/main" id="{7151FC4E-18A2-4F40-9C43-EB7C7DBD2BFF}"/>
                  </a:ext>
                </a:extLst>
              </p:cNvPr>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 name="Google Shape;221;p12">
              <a:extLst>
                <a:ext uri="{FF2B5EF4-FFF2-40B4-BE49-F238E27FC236}">
                  <a16:creationId xmlns:a16="http://schemas.microsoft.com/office/drawing/2014/main" id="{90029306-A0A9-4702-BFF9-CD37104A144A}"/>
                </a:ext>
              </a:extLst>
            </p:cNvPr>
            <p:cNvGrpSpPr/>
            <p:nvPr/>
          </p:nvGrpSpPr>
          <p:grpSpPr>
            <a:xfrm>
              <a:off x="5122427" y="3292365"/>
              <a:ext cx="823270" cy="1268939"/>
              <a:chOff x="5490177" y="3555452"/>
              <a:chExt cx="823270" cy="1268939"/>
            </a:xfrm>
          </p:grpSpPr>
          <p:sp>
            <p:nvSpPr>
              <p:cNvPr id="126" name="Google Shape;222;p12">
                <a:extLst>
                  <a:ext uri="{FF2B5EF4-FFF2-40B4-BE49-F238E27FC236}">
                    <a16:creationId xmlns:a16="http://schemas.microsoft.com/office/drawing/2014/main" id="{0C65246B-BD67-4A33-9EFF-74C64F4F21F6}"/>
                  </a:ext>
                </a:extLst>
              </p:cNvPr>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23;p12">
                <a:extLst>
                  <a:ext uri="{FF2B5EF4-FFF2-40B4-BE49-F238E27FC236}">
                    <a16:creationId xmlns:a16="http://schemas.microsoft.com/office/drawing/2014/main" id="{08F275AE-CD6D-4EF1-A195-8E91029F951B}"/>
                  </a:ext>
                </a:extLst>
              </p:cNvPr>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24;p12">
                <a:extLst>
                  <a:ext uri="{FF2B5EF4-FFF2-40B4-BE49-F238E27FC236}">
                    <a16:creationId xmlns:a16="http://schemas.microsoft.com/office/drawing/2014/main" id="{B3A5BAC0-2440-49B4-9A46-37D4709A464C}"/>
                  </a:ext>
                </a:extLst>
              </p:cNvPr>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25;p12">
                <a:extLst>
                  <a:ext uri="{FF2B5EF4-FFF2-40B4-BE49-F238E27FC236}">
                    <a16:creationId xmlns:a16="http://schemas.microsoft.com/office/drawing/2014/main" id="{37A9B9AF-DD6B-4EB6-AEE0-650A7545C282}"/>
                  </a:ext>
                </a:extLst>
              </p:cNvPr>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26;p12">
                <a:extLst>
                  <a:ext uri="{FF2B5EF4-FFF2-40B4-BE49-F238E27FC236}">
                    <a16:creationId xmlns:a16="http://schemas.microsoft.com/office/drawing/2014/main" id="{627E7830-E1C0-4B4C-9612-5FFE600CEC4E}"/>
                  </a:ext>
                </a:extLst>
              </p:cNvPr>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27;p12">
                <a:extLst>
                  <a:ext uri="{FF2B5EF4-FFF2-40B4-BE49-F238E27FC236}">
                    <a16:creationId xmlns:a16="http://schemas.microsoft.com/office/drawing/2014/main" id="{9F4D9127-95D5-41A0-978D-E86FAC599650}"/>
                  </a:ext>
                </a:extLst>
              </p:cNvPr>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28;p12">
                <a:extLst>
                  <a:ext uri="{FF2B5EF4-FFF2-40B4-BE49-F238E27FC236}">
                    <a16:creationId xmlns:a16="http://schemas.microsoft.com/office/drawing/2014/main" id="{C2288E8F-684F-4D08-8C62-A5E92D2F17AB}"/>
                  </a:ext>
                </a:extLst>
              </p:cNvPr>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29;p12">
                <a:extLst>
                  <a:ext uri="{FF2B5EF4-FFF2-40B4-BE49-F238E27FC236}">
                    <a16:creationId xmlns:a16="http://schemas.microsoft.com/office/drawing/2014/main" id="{52B69AE2-8B57-4EBE-B49F-E527C3677A53}"/>
                  </a:ext>
                </a:extLst>
              </p:cNvPr>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30;p12">
                <a:extLst>
                  <a:ext uri="{FF2B5EF4-FFF2-40B4-BE49-F238E27FC236}">
                    <a16:creationId xmlns:a16="http://schemas.microsoft.com/office/drawing/2014/main" id="{EC55CB43-C8D3-4B6C-A14A-088631C617AD}"/>
                  </a:ext>
                </a:extLst>
              </p:cNvPr>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31;p12">
                <a:extLst>
                  <a:ext uri="{FF2B5EF4-FFF2-40B4-BE49-F238E27FC236}">
                    <a16:creationId xmlns:a16="http://schemas.microsoft.com/office/drawing/2014/main" id="{BF35CC37-CDB9-49B6-BFF0-543B6012B863}"/>
                  </a:ext>
                </a:extLst>
              </p:cNvPr>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32;p12">
                <a:extLst>
                  <a:ext uri="{FF2B5EF4-FFF2-40B4-BE49-F238E27FC236}">
                    <a16:creationId xmlns:a16="http://schemas.microsoft.com/office/drawing/2014/main" id="{E8DEDB86-7666-459A-85A2-8D441A3835C9}"/>
                  </a:ext>
                </a:extLst>
              </p:cNvPr>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33;p12">
                <a:extLst>
                  <a:ext uri="{FF2B5EF4-FFF2-40B4-BE49-F238E27FC236}">
                    <a16:creationId xmlns:a16="http://schemas.microsoft.com/office/drawing/2014/main" id="{591C5A79-7600-4F6A-85BA-556E760BFDCD}"/>
                  </a:ext>
                </a:extLst>
              </p:cNvPr>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34;p12">
                <a:extLst>
                  <a:ext uri="{FF2B5EF4-FFF2-40B4-BE49-F238E27FC236}">
                    <a16:creationId xmlns:a16="http://schemas.microsoft.com/office/drawing/2014/main" id="{98C593F4-93F5-4700-ACC9-CD3E4211C61B}"/>
                  </a:ext>
                </a:extLst>
              </p:cNvPr>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35;p12">
                <a:extLst>
                  <a:ext uri="{FF2B5EF4-FFF2-40B4-BE49-F238E27FC236}">
                    <a16:creationId xmlns:a16="http://schemas.microsoft.com/office/drawing/2014/main" id="{34657BF9-3B3B-4FFB-8E24-826593CE89FA}"/>
                  </a:ext>
                </a:extLst>
              </p:cNvPr>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36;p12">
                <a:extLst>
                  <a:ext uri="{FF2B5EF4-FFF2-40B4-BE49-F238E27FC236}">
                    <a16:creationId xmlns:a16="http://schemas.microsoft.com/office/drawing/2014/main" id="{FF8E050D-0194-46E8-BF6C-24D5817E3D1A}"/>
                  </a:ext>
                </a:extLst>
              </p:cNvPr>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37;p12">
                <a:extLst>
                  <a:ext uri="{FF2B5EF4-FFF2-40B4-BE49-F238E27FC236}">
                    <a16:creationId xmlns:a16="http://schemas.microsoft.com/office/drawing/2014/main" id="{9B469D87-35AF-43C7-9317-CD1CDFE8AB0C}"/>
                  </a:ext>
                </a:extLst>
              </p:cNvPr>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38;p12">
                <a:extLst>
                  <a:ext uri="{FF2B5EF4-FFF2-40B4-BE49-F238E27FC236}">
                    <a16:creationId xmlns:a16="http://schemas.microsoft.com/office/drawing/2014/main" id="{051C08AD-A585-48A6-8E7A-B5FD242392B5}"/>
                  </a:ext>
                </a:extLst>
              </p:cNvPr>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39;p12">
                <a:extLst>
                  <a:ext uri="{FF2B5EF4-FFF2-40B4-BE49-F238E27FC236}">
                    <a16:creationId xmlns:a16="http://schemas.microsoft.com/office/drawing/2014/main" id="{687AF12F-3A5A-4A4A-B1E9-3EF052CAD4B1}"/>
                  </a:ext>
                </a:extLst>
              </p:cNvPr>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40;p12">
                <a:extLst>
                  <a:ext uri="{FF2B5EF4-FFF2-40B4-BE49-F238E27FC236}">
                    <a16:creationId xmlns:a16="http://schemas.microsoft.com/office/drawing/2014/main" id="{73A1B9BA-3D58-41A8-83C0-806066D8AA66}"/>
                  </a:ext>
                </a:extLst>
              </p:cNvPr>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41;p12">
                <a:extLst>
                  <a:ext uri="{FF2B5EF4-FFF2-40B4-BE49-F238E27FC236}">
                    <a16:creationId xmlns:a16="http://schemas.microsoft.com/office/drawing/2014/main" id="{CAABCAFC-942E-44B3-B1AE-28079F93E6AB}"/>
                  </a:ext>
                </a:extLst>
              </p:cNvPr>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42;p12">
                <a:extLst>
                  <a:ext uri="{FF2B5EF4-FFF2-40B4-BE49-F238E27FC236}">
                    <a16:creationId xmlns:a16="http://schemas.microsoft.com/office/drawing/2014/main" id="{CE9DE019-89F6-4A04-ABA8-0E674598E29D}"/>
                  </a:ext>
                </a:extLst>
              </p:cNvPr>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43;p12">
                <a:extLst>
                  <a:ext uri="{FF2B5EF4-FFF2-40B4-BE49-F238E27FC236}">
                    <a16:creationId xmlns:a16="http://schemas.microsoft.com/office/drawing/2014/main" id="{BBCBF2E6-A3EE-4CB7-A743-6B71EC26EDA2}"/>
                  </a:ext>
                </a:extLst>
              </p:cNvPr>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44;p12">
                <a:extLst>
                  <a:ext uri="{FF2B5EF4-FFF2-40B4-BE49-F238E27FC236}">
                    <a16:creationId xmlns:a16="http://schemas.microsoft.com/office/drawing/2014/main" id="{F8A6B2D0-0308-483F-8C0E-6037146B6825}"/>
                  </a:ext>
                </a:extLst>
              </p:cNvPr>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45;p12">
                <a:extLst>
                  <a:ext uri="{FF2B5EF4-FFF2-40B4-BE49-F238E27FC236}">
                    <a16:creationId xmlns:a16="http://schemas.microsoft.com/office/drawing/2014/main" id="{33BA47D8-612B-4D99-8675-8390254E68DE}"/>
                  </a:ext>
                </a:extLst>
              </p:cNvPr>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46;p12">
                <a:extLst>
                  <a:ext uri="{FF2B5EF4-FFF2-40B4-BE49-F238E27FC236}">
                    <a16:creationId xmlns:a16="http://schemas.microsoft.com/office/drawing/2014/main" id="{F053AFAE-987B-4706-BE04-DE99FF9B13C5}"/>
                  </a:ext>
                </a:extLst>
              </p:cNvPr>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47;p12">
                <a:extLst>
                  <a:ext uri="{FF2B5EF4-FFF2-40B4-BE49-F238E27FC236}">
                    <a16:creationId xmlns:a16="http://schemas.microsoft.com/office/drawing/2014/main" id="{926E34C2-F42A-4E54-A25B-83982C46949C}"/>
                  </a:ext>
                </a:extLst>
              </p:cNvPr>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48;p12">
                <a:extLst>
                  <a:ext uri="{FF2B5EF4-FFF2-40B4-BE49-F238E27FC236}">
                    <a16:creationId xmlns:a16="http://schemas.microsoft.com/office/drawing/2014/main" id="{1E02670B-F2F8-4C5F-AFBE-D090E4A2B35C}"/>
                  </a:ext>
                </a:extLst>
              </p:cNvPr>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49;p12">
                <a:extLst>
                  <a:ext uri="{FF2B5EF4-FFF2-40B4-BE49-F238E27FC236}">
                    <a16:creationId xmlns:a16="http://schemas.microsoft.com/office/drawing/2014/main" id="{42D45C7B-0F10-4E43-B1BE-87745A7DB2A7}"/>
                  </a:ext>
                </a:extLst>
              </p:cNvPr>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50;p12">
                <a:extLst>
                  <a:ext uri="{FF2B5EF4-FFF2-40B4-BE49-F238E27FC236}">
                    <a16:creationId xmlns:a16="http://schemas.microsoft.com/office/drawing/2014/main" id="{C55EC4C5-9260-4B07-9D28-1AFBDBE78573}"/>
                  </a:ext>
                </a:extLst>
              </p:cNvPr>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51;p12">
                <a:extLst>
                  <a:ext uri="{FF2B5EF4-FFF2-40B4-BE49-F238E27FC236}">
                    <a16:creationId xmlns:a16="http://schemas.microsoft.com/office/drawing/2014/main" id="{50138E3F-44CE-42F7-8D08-58C0E9C66E7B}"/>
                  </a:ext>
                </a:extLst>
              </p:cNvPr>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52;p12">
                <a:extLst>
                  <a:ext uri="{FF2B5EF4-FFF2-40B4-BE49-F238E27FC236}">
                    <a16:creationId xmlns:a16="http://schemas.microsoft.com/office/drawing/2014/main" id="{639EE15A-FF79-4BD2-B160-D4E5E574C7F7}"/>
                  </a:ext>
                </a:extLst>
              </p:cNvPr>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 name="Google Shape;253;p12">
              <a:extLst>
                <a:ext uri="{FF2B5EF4-FFF2-40B4-BE49-F238E27FC236}">
                  <a16:creationId xmlns:a16="http://schemas.microsoft.com/office/drawing/2014/main" id="{50B6490B-955D-43BA-A796-0DCFF5153EFA}"/>
                </a:ext>
              </a:extLst>
            </p:cNvPr>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54;p12">
              <a:extLst>
                <a:ext uri="{FF2B5EF4-FFF2-40B4-BE49-F238E27FC236}">
                  <a16:creationId xmlns:a16="http://schemas.microsoft.com/office/drawing/2014/main" id="{8ABFA3C6-31C3-4E85-8CD3-4F31DEC1C0AA}"/>
                </a:ext>
              </a:extLst>
            </p:cNvPr>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55;p12">
              <a:extLst>
                <a:ext uri="{FF2B5EF4-FFF2-40B4-BE49-F238E27FC236}">
                  <a16:creationId xmlns:a16="http://schemas.microsoft.com/office/drawing/2014/main" id="{90484616-D94E-4E31-9D42-9D228205C913}"/>
                </a:ext>
              </a:extLst>
            </p:cNvPr>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56;p12">
              <a:extLst>
                <a:ext uri="{FF2B5EF4-FFF2-40B4-BE49-F238E27FC236}">
                  <a16:creationId xmlns:a16="http://schemas.microsoft.com/office/drawing/2014/main" id="{4BD67B8C-96A6-430A-9FC1-637299B7CADE}"/>
                </a:ext>
              </a:extLst>
            </p:cNvPr>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57;p12">
              <a:extLst>
                <a:ext uri="{FF2B5EF4-FFF2-40B4-BE49-F238E27FC236}">
                  <a16:creationId xmlns:a16="http://schemas.microsoft.com/office/drawing/2014/main" id="{8102CB32-7F66-4F2D-9811-1CC0E8ABC742}"/>
                </a:ext>
              </a:extLst>
            </p:cNvPr>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58;p12">
              <a:extLst>
                <a:ext uri="{FF2B5EF4-FFF2-40B4-BE49-F238E27FC236}">
                  <a16:creationId xmlns:a16="http://schemas.microsoft.com/office/drawing/2014/main" id="{3B66102C-F8A6-456D-B597-99A2FC1D42EF}"/>
                </a:ext>
              </a:extLst>
            </p:cNvPr>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59;p12">
              <a:extLst>
                <a:ext uri="{FF2B5EF4-FFF2-40B4-BE49-F238E27FC236}">
                  <a16:creationId xmlns:a16="http://schemas.microsoft.com/office/drawing/2014/main" id="{68FFACA8-6631-457C-88E7-9C403179499F}"/>
                </a:ext>
              </a:extLst>
            </p:cNvPr>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60;p12">
              <a:extLst>
                <a:ext uri="{FF2B5EF4-FFF2-40B4-BE49-F238E27FC236}">
                  <a16:creationId xmlns:a16="http://schemas.microsoft.com/office/drawing/2014/main" id="{ECB557FC-060C-498D-AB27-AC150582E47B}"/>
                </a:ext>
              </a:extLst>
            </p:cNvPr>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61;p12">
              <a:extLst>
                <a:ext uri="{FF2B5EF4-FFF2-40B4-BE49-F238E27FC236}">
                  <a16:creationId xmlns:a16="http://schemas.microsoft.com/office/drawing/2014/main" id="{4A8171C5-8876-4938-9884-4A68BF23CE22}"/>
                </a:ext>
              </a:extLst>
            </p:cNvPr>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62;p12">
              <a:extLst>
                <a:ext uri="{FF2B5EF4-FFF2-40B4-BE49-F238E27FC236}">
                  <a16:creationId xmlns:a16="http://schemas.microsoft.com/office/drawing/2014/main" id="{A1B7BE41-B51C-402B-87A6-545567110300}"/>
                </a:ext>
              </a:extLst>
            </p:cNvPr>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63;p12">
              <a:extLst>
                <a:ext uri="{FF2B5EF4-FFF2-40B4-BE49-F238E27FC236}">
                  <a16:creationId xmlns:a16="http://schemas.microsoft.com/office/drawing/2014/main" id="{041E7C75-7A1B-4023-9DE2-9C2771090D76}"/>
                </a:ext>
              </a:extLst>
            </p:cNvPr>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64;p12">
              <a:extLst>
                <a:ext uri="{FF2B5EF4-FFF2-40B4-BE49-F238E27FC236}">
                  <a16:creationId xmlns:a16="http://schemas.microsoft.com/office/drawing/2014/main" id="{911643BA-0AFD-4044-B8E2-ED42C4378D46}"/>
                </a:ext>
              </a:extLst>
            </p:cNvPr>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65;p12">
              <a:extLst>
                <a:ext uri="{FF2B5EF4-FFF2-40B4-BE49-F238E27FC236}">
                  <a16:creationId xmlns:a16="http://schemas.microsoft.com/office/drawing/2014/main" id="{8401DC44-300C-4DF0-9724-E2E9521714C1}"/>
                </a:ext>
              </a:extLst>
            </p:cNvPr>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66;p12">
              <a:extLst>
                <a:ext uri="{FF2B5EF4-FFF2-40B4-BE49-F238E27FC236}">
                  <a16:creationId xmlns:a16="http://schemas.microsoft.com/office/drawing/2014/main" id="{42A4273D-FA44-467F-BDB9-1FDBABE75E18}"/>
                </a:ext>
              </a:extLst>
            </p:cNvPr>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67;p12">
              <a:extLst>
                <a:ext uri="{FF2B5EF4-FFF2-40B4-BE49-F238E27FC236}">
                  <a16:creationId xmlns:a16="http://schemas.microsoft.com/office/drawing/2014/main" id="{699CDBBD-B9C9-4B07-9E5F-C19E4B771804}"/>
                </a:ext>
              </a:extLst>
            </p:cNvPr>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68;p12">
              <a:extLst>
                <a:ext uri="{FF2B5EF4-FFF2-40B4-BE49-F238E27FC236}">
                  <a16:creationId xmlns:a16="http://schemas.microsoft.com/office/drawing/2014/main" id="{385FF6F4-23F4-4D67-BC7B-993FC0078724}"/>
                </a:ext>
              </a:extLst>
            </p:cNvPr>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69;p12">
              <a:extLst>
                <a:ext uri="{FF2B5EF4-FFF2-40B4-BE49-F238E27FC236}">
                  <a16:creationId xmlns:a16="http://schemas.microsoft.com/office/drawing/2014/main" id="{BEFF3394-6A3C-48D3-AC06-997BF0CFDA2D}"/>
                </a:ext>
              </a:extLst>
            </p:cNvPr>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70;p12">
              <a:extLst>
                <a:ext uri="{FF2B5EF4-FFF2-40B4-BE49-F238E27FC236}">
                  <a16:creationId xmlns:a16="http://schemas.microsoft.com/office/drawing/2014/main" id="{3C8EBCA7-553A-4066-A2D8-101DE6E7A727}"/>
                </a:ext>
              </a:extLst>
            </p:cNvPr>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71;p12">
              <a:extLst>
                <a:ext uri="{FF2B5EF4-FFF2-40B4-BE49-F238E27FC236}">
                  <a16:creationId xmlns:a16="http://schemas.microsoft.com/office/drawing/2014/main" id="{C6B85E22-7E12-48D9-BC17-40FDB8152738}"/>
                </a:ext>
              </a:extLst>
            </p:cNvPr>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72;p12">
              <a:extLst>
                <a:ext uri="{FF2B5EF4-FFF2-40B4-BE49-F238E27FC236}">
                  <a16:creationId xmlns:a16="http://schemas.microsoft.com/office/drawing/2014/main" id="{AA98696F-E2C2-44F3-90DA-35F4A276E625}"/>
                </a:ext>
              </a:extLst>
            </p:cNvPr>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73;p12">
              <a:extLst>
                <a:ext uri="{FF2B5EF4-FFF2-40B4-BE49-F238E27FC236}">
                  <a16:creationId xmlns:a16="http://schemas.microsoft.com/office/drawing/2014/main" id="{D4E6303A-5BF5-4545-A01D-0D18C589D2C9}"/>
                </a:ext>
              </a:extLst>
            </p:cNvPr>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74;p12">
              <a:extLst>
                <a:ext uri="{FF2B5EF4-FFF2-40B4-BE49-F238E27FC236}">
                  <a16:creationId xmlns:a16="http://schemas.microsoft.com/office/drawing/2014/main" id="{A8248020-D1F0-4463-847B-21767C06D939}"/>
                </a:ext>
              </a:extLst>
            </p:cNvPr>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75;p12">
              <a:extLst>
                <a:ext uri="{FF2B5EF4-FFF2-40B4-BE49-F238E27FC236}">
                  <a16:creationId xmlns:a16="http://schemas.microsoft.com/office/drawing/2014/main" id="{6E9FF451-1DA8-4E5D-9655-DE18F3F5A568}"/>
                </a:ext>
              </a:extLst>
            </p:cNvPr>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76;p12">
              <a:extLst>
                <a:ext uri="{FF2B5EF4-FFF2-40B4-BE49-F238E27FC236}">
                  <a16:creationId xmlns:a16="http://schemas.microsoft.com/office/drawing/2014/main" id="{046703DB-1581-49CC-B56F-BEE4882A7AE3}"/>
                </a:ext>
              </a:extLst>
            </p:cNvPr>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77;p12">
              <a:extLst>
                <a:ext uri="{FF2B5EF4-FFF2-40B4-BE49-F238E27FC236}">
                  <a16:creationId xmlns:a16="http://schemas.microsoft.com/office/drawing/2014/main" id="{E0B27F21-72E0-4454-A20C-4F751B645AFC}"/>
                </a:ext>
              </a:extLst>
            </p:cNvPr>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78;p12">
              <a:extLst>
                <a:ext uri="{FF2B5EF4-FFF2-40B4-BE49-F238E27FC236}">
                  <a16:creationId xmlns:a16="http://schemas.microsoft.com/office/drawing/2014/main" id="{3D06444A-46CA-40C9-B1C2-EA44502F0A0E}"/>
                </a:ext>
              </a:extLst>
            </p:cNvPr>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79;p12">
              <a:extLst>
                <a:ext uri="{FF2B5EF4-FFF2-40B4-BE49-F238E27FC236}">
                  <a16:creationId xmlns:a16="http://schemas.microsoft.com/office/drawing/2014/main" id="{DE372935-C511-4493-8576-B9D4E9EA28D0}"/>
                </a:ext>
              </a:extLst>
            </p:cNvPr>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80;p12">
              <a:extLst>
                <a:ext uri="{FF2B5EF4-FFF2-40B4-BE49-F238E27FC236}">
                  <a16:creationId xmlns:a16="http://schemas.microsoft.com/office/drawing/2014/main" id="{5B34EA3B-E771-4644-B6F1-00CFF3028C2C}"/>
                </a:ext>
              </a:extLst>
            </p:cNvPr>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81;p12">
              <a:extLst>
                <a:ext uri="{FF2B5EF4-FFF2-40B4-BE49-F238E27FC236}">
                  <a16:creationId xmlns:a16="http://schemas.microsoft.com/office/drawing/2014/main" id="{9638A1FE-F6CC-407F-ADA3-CCCB01FDC33B}"/>
                </a:ext>
              </a:extLst>
            </p:cNvPr>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82;p12">
              <a:extLst>
                <a:ext uri="{FF2B5EF4-FFF2-40B4-BE49-F238E27FC236}">
                  <a16:creationId xmlns:a16="http://schemas.microsoft.com/office/drawing/2014/main" id="{3F633EB0-F96D-4EBD-9DC8-496FD7760068}"/>
                </a:ext>
              </a:extLst>
            </p:cNvPr>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83;p12">
              <a:extLst>
                <a:ext uri="{FF2B5EF4-FFF2-40B4-BE49-F238E27FC236}">
                  <a16:creationId xmlns:a16="http://schemas.microsoft.com/office/drawing/2014/main" id="{82202CEF-2439-49D1-BFB5-DD717F69E954}"/>
                </a:ext>
              </a:extLst>
            </p:cNvPr>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84;p12">
              <a:extLst>
                <a:ext uri="{FF2B5EF4-FFF2-40B4-BE49-F238E27FC236}">
                  <a16:creationId xmlns:a16="http://schemas.microsoft.com/office/drawing/2014/main" id="{9B41DAF9-CAB3-45FF-973A-D365995C80AC}"/>
                </a:ext>
              </a:extLst>
            </p:cNvPr>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85;p12">
              <a:extLst>
                <a:ext uri="{FF2B5EF4-FFF2-40B4-BE49-F238E27FC236}">
                  <a16:creationId xmlns:a16="http://schemas.microsoft.com/office/drawing/2014/main" id="{723AF7BA-033D-4C50-AE93-B18BFD74A8A4}"/>
                </a:ext>
              </a:extLst>
            </p:cNvPr>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86;p12">
              <a:extLst>
                <a:ext uri="{FF2B5EF4-FFF2-40B4-BE49-F238E27FC236}">
                  <a16:creationId xmlns:a16="http://schemas.microsoft.com/office/drawing/2014/main" id="{00CC3D21-D66B-4669-999A-34B2CBCBD4B1}"/>
                </a:ext>
              </a:extLst>
            </p:cNvPr>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87;p12">
              <a:extLst>
                <a:ext uri="{FF2B5EF4-FFF2-40B4-BE49-F238E27FC236}">
                  <a16:creationId xmlns:a16="http://schemas.microsoft.com/office/drawing/2014/main" id="{779FD30B-30F6-4838-BD49-13D096DFDB8D}"/>
                </a:ext>
              </a:extLst>
            </p:cNvPr>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88;p12">
              <a:extLst>
                <a:ext uri="{FF2B5EF4-FFF2-40B4-BE49-F238E27FC236}">
                  <a16:creationId xmlns:a16="http://schemas.microsoft.com/office/drawing/2014/main" id="{EF846161-C266-4B00-9184-45798365BA5E}"/>
                </a:ext>
              </a:extLst>
            </p:cNvPr>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 name="Google Shape;289;p12">
              <a:extLst>
                <a:ext uri="{FF2B5EF4-FFF2-40B4-BE49-F238E27FC236}">
                  <a16:creationId xmlns:a16="http://schemas.microsoft.com/office/drawing/2014/main" id="{12CE3899-E2C9-4C16-83A2-84DEADFD3A51}"/>
                </a:ext>
              </a:extLst>
            </p:cNvPr>
            <p:cNvGrpSpPr/>
            <p:nvPr/>
          </p:nvGrpSpPr>
          <p:grpSpPr>
            <a:xfrm>
              <a:off x="6544681" y="927089"/>
              <a:ext cx="264550" cy="200501"/>
              <a:chOff x="6621095" y="1452181"/>
              <a:chExt cx="330894" cy="250785"/>
            </a:xfrm>
          </p:grpSpPr>
          <p:sp>
            <p:nvSpPr>
              <p:cNvPr id="121" name="Google Shape;290;p12">
                <a:extLst>
                  <a:ext uri="{FF2B5EF4-FFF2-40B4-BE49-F238E27FC236}">
                    <a16:creationId xmlns:a16="http://schemas.microsoft.com/office/drawing/2014/main" id="{47318850-BF1D-4AA2-8319-DDDD69DE52DE}"/>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1;p12">
                <a:extLst>
                  <a:ext uri="{FF2B5EF4-FFF2-40B4-BE49-F238E27FC236}">
                    <a16:creationId xmlns:a16="http://schemas.microsoft.com/office/drawing/2014/main" id="{16AE0D17-A304-4B53-B894-7B358A6CAB7C}"/>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2;p12">
                <a:extLst>
                  <a:ext uri="{FF2B5EF4-FFF2-40B4-BE49-F238E27FC236}">
                    <a16:creationId xmlns:a16="http://schemas.microsoft.com/office/drawing/2014/main" id="{2B703168-2B59-4060-9C8A-FCF953B2BCA4}"/>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93;p12">
                <a:extLst>
                  <a:ext uri="{FF2B5EF4-FFF2-40B4-BE49-F238E27FC236}">
                    <a16:creationId xmlns:a16="http://schemas.microsoft.com/office/drawing/2014/main" id="{A83729C8-DF94-4CDC-A07A-1846B7EB13C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94;p12">
                <a:extLst>
                  <a:ext uri="{FF2B5EF4-FFF2-40B4-BE49-F238E27FC236}">
                    <a16:creationId xmlns:a16="http://schemas.microsoft.com/office/drawing/2014/main" id="{5C8E841A-7262-4E57-8800-A8D4B70CAD80}"/>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295;p12">
              <a:extLst>
                <a:ext uri="{FF2B5EF4-FFF2-40B4-BE49-F238E27FC236}">
                  <a16:creationId xmlns:a16="http://schemas.microsoft.com/office/drawing/2014/main" id="{1975FF39-D1CA-4F66-A343-C12BF12AC498}"/>
                </a:ext>
              </a:extLst>
            </p:cNvPr>
            <p:cNvGrpSpPr/>
            <p:nvPr/>
          </p:nvGrpSpPr>
          <p:grpSpPr>
            <a:xfrm>
              <a:off x="7210360" y="1314213"/>
              <a:ext cx="264550" cy="200501"/>
              <a:chOff x="6621095" y="1452181"/>
              <a:chExt cx="330894" cy="250785"/>
            </a:xfrm>
          </p:grpSpPr>
          <p:sp>
            <p:nvSpPr>
              <p:cNvPr id="116" name="Google Shape;296;p12">
                <a:extLst>
                  <a:ext uri="{FF2B5EF4-FFF2-40B4-BE49-F238E27FC236}">
                    <a16:creationId xmlns:a16="http://schemas.microsoft.com/office/drawing/2014/main" id="{5F54BF3A-9473-4262-A3BB-EB0D765AA3ED}"/>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97;p12">
                <a:extLst>
                  <a:ext uri="{FF2B5EF4-FFF2-40B4-BE49-F238E27FC236}">
                    <a16:creationId xmlns:a16="http://schemas.microsoft.com/office/drawing/2014/main" id="{83A6266B-8B33-4E76-B86B-6770352413BA}"/>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98;p12">
                <a:extLst>
                  <a:ext uri="{FF2B5EF4-FFF2-40B4-BE49-F238E27FC236}">
                    <a16:creationId xmlns:a16="http://schemas.microsoft.com/office/drawing/2014/main" id="{2B466D22-F23B-4A78-8972-DF62D550963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99;p12">
                <a:extLst>
                  <a:ext uri="{FF2B5EF4-FFF2-40B4-BE49-F238E27FC236}">
                    <a16:creationId xmlns:a16="http://schemas.microsoft.com/office/drawing/2014/main" id="{9027BF81-27C3-438B-99B2-8BE117726903}"/>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300;p12">
                <a:extLst>
                  <a:ext uri="{FF2B5EF4-FFF2-40B4-BE49-F238E27FC236}">
                    <a16:creationId xmlns:a16="http://schemas.microsoft.com/office/drawing/2014/main" id="{03B2B1C1-DC18-4FE3-B301-96919C68FDDD}"/>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 name="Google Shape;301;p12">
              <a:extLst>
                <a:ext uri="{FF2B5EF4-FFF2-40B4-BE49-F238E27FC236}">
                  <a16:creationId xmlns:a16="http://schemas.microsoft.com/office/drawing/2014/main" id="{2B97AA4D-1F79-4F14-8425-9D75EC803134}"/>
                </a:ext>
              </a:extLst>
            </p:cNvPr>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302;p12">
              <a:extLst>
                <a:ext uri="{FF2B5EF4-FFF2-40B4-BE49-F238E27FC236}">
                  <a16:creationId xmlns:a16="http://schemas.microsoft.com/office/drawing/2014/main" id="{AFC7FD13-FEA9-4BE7-9E59-F94B136B60F2}"/>
                </a:ext>
              </a:extLst>
            </p:cNvPr>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 name="Google Shape;303;p12">
              <a:extLst>
                <a:ext uri="{FF2B5EF4-FFF2-40B4-BE49-F238E27FC236}">
                  <a16:creationId xmlns:a16="http://schemas.microsoft.com/office/drawing/2014/main" id="{453495CE-5C72-4DD6-A2FE-B261FA727538}"/>
                </a:ext>
              </a:extLst>
            </p:cNvPr>
            <p:cNvGrpSpPr/>
            <p:nvPr/>
          </p:nvGrpSpPr>
          <p:grpSpPr>
            <a:xfrm flipH="1">
              <a:off x="8183211" y="2407472"/>
              <a:ext cx="780359" cy="1195999"/>
              <a:chOff x="3975528" y="3303922"/>
              <a:chExt cx="780359" cy="1195999"/>
            </a:xfrm>
          </p:grpSpPr>
          <p:sp>
            <p:nvSpPr>
              <p:cNvPr id="82" name="Google Shape;304;p12">
                <a:extLst>
                  <a:ext uri="{FF2B5EF4-FFF2-40B4-BE49-F238E27FC236}">
                    <a16:creationId xmlns:a16="http://schemas.microsoft.com/office/drawing/2014/main" id="{BF2BAB31-7437-433D-9D77-1616A2573FF5}"/>
                  </a:ext>
                </a:extLst>
              </p:cNvPr>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305;p12">
                <a:extLst>
                  <a:ext uri="{FF2B5EF4-FFF2-40B4-BE49-F238E27FC236}">
                    <a16:creationId xmlns:a16="http://schemas.microsoft.com/office/drawing/2014/main" id="{4AD42012-714C-4BE6-A853-AD16D6DBD6B9}"/>
                  </a:ext>
                </a:extLst>
              </p:cNvPr>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306;p12">
                <a:extLst>
                  <a:ext uri="{FF2B5EF4-FFF2-40B4-BE49-F238E27FC236}">
                    <a16:creationId xmlns:a16="http://schemas.microsoft.com/office/drawing/2014/main" id="{8F0DE08D-01E4-4564-9D90-3AC20FC6DA0A}"/>
                  </a:ext>
                </a:extLst>
              </p:cNvPr>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307;p12">
                <a:extLst>
                  <a:ext uri="{FF2B5EF4-FFF2-40B4-BE49-F238E27FC236}">
                    <a16:creationId xmlns:a16="http://schemas.microsoft.com/office/drawing/2014/main" id="{4CE54144-EB05-41CC-9893-97D6848CF2FF}"/>
                  </a:ext>
                </a:extLst>
              </p:cNvPr>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308;p12">
                <a:extLst>
                  <a:ext uri="{FF2B5EF4-FFF2-40B4-BE49-F238E27FC236}">
                    <a16:creationId xmlns:a16="http://schemas.microsoft.com/office/drawing/2014/main" id="{99712A07-E536-4362-9E84-1FF9A63E8939}"/>
                  </a:ext>
                </a:extLst>
              </p:cNvPr>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309;p12">
                <a:extLst>
                  <a:ext uri="{FF2B5EF4-FFF2-40B4-BE49-F238E27FC236}">
                    <a16:creationId xmlns:a16="http://schemas.microsoft.com/office/drawing/2014/main" id="{3CC3A448-F177-4678-890B-0D279F5BBF4A}"/>
                  </a:ext>
                </a:extLst>
              </p:cNvPr>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310;p12">
                <a:extLst>
                  <a:ext uri="{FF2B5EF4-FFF2-40B4-BE49-F238E27FC236}">
                    <a16:creationId xmlns:a16="http://schemas.microsoft.com/office/drawing/2014/main" id="{066CB55E-8A0C-4E6A-B774-FEE1E4EF9873}"/>
                  </a:ext>
                </a:extLst>
              </p:cNvPr>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311;p12">
                <a:extLst>
                  <a:ext uri="{FF2B5EF4-FFF2-40B4-BE49-F238E27FC236}">
                    <a16:creationId xmlns:a16="http://schemas.microsoft.com/office/drawing/2014/main" id="{C8065FFA-800D-44CE-899E-C2F54F9572CF}"/>
                  </a:ext>
                </a:extLst>
              </p:cNvPr>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312;p12">
                <a:extLst>
                  <a:ext uri="{FF2B5EF4-FFF2-40B4-BE49-F238E27FC236}">
                    <a16:creationId xmlns:a16="http://schemas.microsoft.com/office/drawing/2014/main" id="{A36CDE85-16C0-4232-979E-80BD66901121}"/>
                  </a:ext>
                </a:extLst>
              </p:cNvPr>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313;p12">
                <a:extLst>
                  <a:ext uri="{FF2B5EF4-FFF2-40B4-BE49-F238E27FC236}">
                    <a16:creationId xmlns:a16="http://schemas.microsoft.com/office/drawing/2014/main" id="{2D92A98C-09E4-42A8-82D5-7F591E3BCBE8}"/>
                  </a:ext>
                </a:extLst>
              </p:cNvPr>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314;p12">
                <a:extLst>
                  <a:ext uri="{FF2B5EF4-FFF2-40B4-BE49-F238E27FC236}">
                    <a16:creationId xmlns:a16="http://schemas.microsoft.com/office/drawing/2014/main" id="{5688E053-6254-4337-B50D-2581062B0D0B}"/>
                  </a:ext>
                </a:extLst>
              </p:cNvPr>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315;p12">
                <a:extLst>
                  <a:ext uri="{FF2B5EF4-FFF2-40B4-BE49-F238E27FC236}">
                    <a16:creationId xmlns:a16="http://schemas.microsoft.com/office/drawing/2014/main" id="{5FDCF0FD-588B-4D52-8799-9E91C2C46419}"/>
                  </a:ext>
                </a:extLst>
              </p:cNvPr>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316;p12">
                <a:extLst>
                  <a:ext uri="{FF2B5EF4-FFF2-40B4-BE49-F238E27FC236}">
                    <a16:creationId xmlns:a16="http://schemas.microsoft.com/office/drawing/2014/main" id="{85DA099D-772B-41BB-B25F-3D1C59E4E8F4}"/>
                  </a:ext>
                </a:extLst>
              </p:cNvPr>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317;p12">
                <a:extLst>
                  <a:ext uri="{FF2B5EF4-FFF2-40B4-BE49-F238E27FC236}">
                    <a16:creationId xmlns:a16="http://schemas.microsoft.com/office/drawing/2014/main" id="{C6F00536-333C-4BF8-B7D8-A47606E94EA7}"/>
                  </a:ext>
                </a:extLst>
              </p:cNvPr>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318;p12">
                <a:extLst>
                  <a:ext uri="{FF2B5EF4-FFF2-40B4-BE49-F238E27FC236}">
                    <a16:creationId xmlns:a16="http://schemas.microsoft.com/office/drawing/2014/main" id="{F661422F-6934-4507-A021-407FD9AE7A9B}"/>
                  </a:ext>
                </a:extLst>
              </p:cNvPr>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319;p12">
                <a:extLst>
                  <a:ext uri="{FF2B5EF4-FFF2-40B4-BE49-F238E27FC236}">
                    <a16:creationId xmlns:a16="http://schemas.microsoft.com/office/drawing/2014/main" id="{62828CE4-DFAE-4F28-81CB-D4A651E2A1DA}"/>
                  </a:ext>
                </a:extLst>
              </p:cNvPr>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320;p12">
                <a:extLst>
                  <a:ext uri="{FF2B5EF4-FFF2-40B4-BE49-F238E27FC236}">
                    <a16:creationId xmlns:a16="http://schemas.microsoft.com/office/drawing/2014/main" id="{4C960071-856E-441C-9DE1-2D9227698C3E}"/>
                  </a:ext>
                </a:extLst>
              </p:cNvPr>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321;p12">
                <a:extLst>
                  <a:ext uri="{FF2B5EF4-FFF2-40B4-BE49-F238E27FC236}">
                    <a16:creationId xmlns:a16="http://schemas.microsoft.com/office/drawing/2014/main" id="{E52CEB41-CB5E-4071-8E44-44D7B8158E34}"/>
                  </a:ext>
                </a:extLst>
              </p:cNvPr>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322;p12">
                <a:extLst>
                  <a:ext uri="{FF2B5EF4-FFF2-40B4-BE49-F238E27FC236}">
                    <a16:creationId xmlns:a16="http://schemas.microsoft.com/office/drawing/2014/main" id="{81ED6CBF-31A1-460D-A10E-758184DF5C18}"/>
                  </a:ext>
                </a:extLst>
              </p:cNvPr>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23;p12">
                <a:extLst>
                  <a:ext uri="{FF2B5EF4-FFF2-40B4-BE49-F238E27FC236}">
                    <a16:creationId xmlns:a16="http://schemas.microsoft.com/office/drawing/2014/main" id="{36678B27-5B65-46BE-899D-12A472978122}"/>
                  </a:ext>
                </a:extLst>
              </p:cNvPr>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24;p12">
                <a:extLst>
                  <a:ext uri="{FF2B5EF4-FFF2-40B4-BE49-F238E27FC236}">
                    <a16:creationId xmlns:a16="http://schemas.microsoft.com/office/drawing/2014/main" id="{E12068DF-242F-4EEE-BD7E-F04A1182A121}"/>
                  </a:ext>
                </a:extLst>
              </p:cNvPr>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325;p12">
                <a:extLst>
                  <a:ext uri="{FF2B5EF4-FFF2-40B4-BE49-F238E27FC236}">
                    <a16:creationId xmlns:a16="http://schemas.microsoft.com/office/drawing/2014/main" id="{77E0B356-3A69-4CD0-9583-1C6D7FE95385}"/>
                  </a:ext>
                </a:extLst>
              </p:cNvPr>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326;p12">
                <a:extLst>
                  <a:ext uri="{FF2B5EF4-FFF2-40B4-BE49-F238E27FC236}">
                    <a16:creationId xmlns:a16="http://schemas.microsoft.com/office/drawing/2014/main" id="{77A9DEA9-2D26-4FEB-BD36-A2DA69A2F705}"/>
                  </a:ext>
                </a:extLst>
              </p:cNvPr>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327;p12">
                <a:extLst>
                  <a:ext uri="{FF2B5EF4-FFF2-40B4-BE49-F238E27FC236}">
                    <a16:creationId xmlns:a16="http://schemas.microsoft.com/office/drawing/2014/main" id="{B2661F44-BC81-44D8-BA2A-1933379BDF24}"/>
                  </a:ext>
                </a:extLst>
              </p:cNvPr>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328;p12">
                <a:extLst>
                  <a:ext uri="{FF2B5EF4-FFF2-40B4-BE49-F238E27FC236}">
                    <a16:creationId xmlns:a16="http://schemas.microsoft.com/office/drawing/2014/main" id="{86AB0A73-68B7-453D-9F87-E98AE452AC14}"/>
                  </a:ext>
                </a:extLst>
              </p:cNvPr>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329;p12">
                <a:extLst>
                  <a:ext uri="{FF2B5EF4-FFF2-40B4-BE49-F238E27FC236}">
                    <a16:creationId xmlns:a16="http://schemas.microsoft.com/office/drawing/2014/main" id="{2991D604-2EAB-4E72-B29C-6492B3405242}"/>
                  </a:ext>
                </a:extLst>
              </p:cNvPr>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8" name="Google Shape;330;p12">
                <a:extLst>
                  <a:ext uri="{FF2B5EF4-FFF2-40B4-BE49-F238E27FC236}">
                    <a16:creationId xmlns:a16="http://schemas.microsoft.com/office/drawing/2014/main" id="{1B1FC248-F58E-48AF-8AA4-9389F881362F}"/>
                  </a:ext>
                </a:extLst>
              </p:cNvPr>
              <p:cNvGrpSpPr/>
              <p:nvPr/>
            </p:nvGrpSpPr>
            <p:grpSpPr>
              <a:xfrm flipH="1">
                <a:off x="4321768" y="3621406"/>
                <a:ext cx="239005" cy="181218"/>
                <a:chOff x="6621095" y="1452181"/>
                <a:chExt cx="330894" cy="250785"/>
              </a:xfrm>
            </p:grpSpPr>
            <p:sp>
              <p:nvSpPr>
                <p:cNvPr id="111" name="Google Shape;331;p12">
                  <a:extLst>
                    <a:ext uri="{FF2B5EF4-FFF2-40B4-BE49-F238E27FC236}">
                      <a16:creationId xmlns:a16="http://schemas.microsoft.com/office/drawing/2014/main" id="{5234B3CD-98C6-4857-BC13-C671F99D3C34}"/>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332;p12">
                  <a:extLst>
                    <a:ext uri="{FF2B5EF4-FFF2-40B4-BE49-F238E27FC236}">
                      <a16:creationId xmlns:a16="http://schemas.microsoft.com/office/drawing/2014/main" id="{D710BCBA-D61F-4F20-9985-F8BD750E75F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333;p12">
                  <a:extLst>
                    <a:ext uri="{FF2B5EF4-FFF2-40B4-BE49-F238E27FC236}">
                      <a16:creationId xmlns:a16="http://schemas.microsoft.com/office/drawing/2014/main" id="{73111E77-138E-4266-9D61-FFA07754A3E6}"/>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334;p12">
                  <a:extLst>
                    <a:ext uri="{FF2B5EF4-FFF2-40B4-BE49-F238E27FC236}">
                      <a16:creationId xmlns:a16="http://schemas.microsoft.com/office/drawing/2014/main" id="{7B1B5F3B-49E8-4FC1-A211-8313754AE1CB}"/>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335;p12">
                  <a:extLst>
                    <a:ext uri="{FF2B5EF4-FFF2-40B4-BE49-F238E27FC236}">
                      <a16:creationId xmlns:a16="http://schemas.microsoft.com/office/drawing/2014/main" id="{EB5292AB-44F7-4202-BE08-4D38981BB3E8}"/>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9" name="Google Shape;336;p12">
                <a:extLst>
                  <a:ext uri="{FF2B5EF4-FFF2-40B4-BE49-F238E27FC236}">
                    <a16:creationId xmlns:a16="http://schemas.microsoft.com/office/drawing/2014/main" id="{F78ACB32-287C-479B-AD64-E160E35B4355}"/>
                  </a:ext>
                </a:extLst>
              </p:cNvPr>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337;p12">
                <a:extLst>
                  <a:ext uri="{FF2B5EF4-FFF2-40B4-BE49-F238E27FC236}">
                    <a16:creationId xmlns:a16="http://schemas.microsoft.com/office/drawing/2014/main" id="{BF8D4420-FAB5-4659-8D6E-FBCF19899332}"/>
                  </a:ext>
                </a:extLst>
              </p:cNvPr>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282" name="Picture 281">
            <a:extLst>
              <a:ext uri="{FF2B5EF4-FFF2-40B4-BE49-F238E27FC236}">
                <a16:creationId xmlns:a16="http://schemas.microsoft.com/office/drawing/2014/main" id="{B78D47CB-7C05-4D04-B5A9-4D7BE6AAF8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283" name="Picture 282">
            <a:extLst>
              <a:ext uri="{FF2B5EF4-FFF2-40B4-BE49-F238E27FC236}">
                <a16:creationId xmlns:a16="http://schemas.microsoft.com/office/drawing/2014/main" id="{C846F0BF-0B9E-4828-97A1-E217B3C047E3}"/>
              </a:ext>
            </a:extLst>
          </p:cNvPr>
          <p:cNvPicPr>
            <a:picLocks noChangeAspect="1"/>
          </p:cNvPicPr>
          <p:nvPr/>
        </p:nvPicPr>
        <p:blipFill>
          <a:blip r:embed="rId4"/>
          <a:stretch>
            <a:fillRect/>
          </a:stretch>
        </p:blipFill>
        <p:spPr>
          <a:xfrm>
            <a:off x="0" y="0"/>
            <a:ext cx="1151477" cy="440958"/>
          </a:xfrm>
          <a:prstGeom prst="rect">
            <a:avLst/>
          </a:prstGeom>
        </p:spPr>
      </p:pic>
    </p:spTree>
    <p:extLst>
      <p:ext uri="{BB962C8B-B14F-4D97-AF65-F5344CB8AC3E}">
        <p14:creationId xmlns:p14="http://schemas.microsoft.com/office/powerpoint/2010/main" val="351915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6A55A497-810F-4F60-B84E-FDE68ABFE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6">
            <a:extLst>
              <a:ext uri="{FF2B5EF4-FFF2-40B4-BE49-F238E27FC236}">
                <a16:creationId xmlns:a16="http://schemas.microsoft.com/office/drawing/2014/main" id="{4B8E30CD-C8AA-4F1D-8997-BAFCF7CE9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7">
            <a:extLst>
              <a:ext uri="{FF2B5EF4-FFF2-40B4-BE49-F238E27FC236}">
                <a16:creationId xmlns:a16="http://schemas.microsoft.com/office/drawing/2014/main" id="{1A2CE4AB-6F16-49A0-9608-1227FF801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Rectangle 8">
            <a:extLst>
              <a:ext uri="{FF2B5EF4-FFF2-40B4-BE49-F238E27FC236}">
                <a16:creationId xmlns:a16="http://schemas.microsoft.com/office/drawing/2014/main" id="{50C6CE2B-DD6C-4EBC-9E38-2FCF23E93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18E58A5-00A6-46DD-85B3-1C9C1F448124}"/>
              </a:ext>
            </a:extLst>
          </p:cNvPr>
          <p:cNvSpPr>
            <a:spLocks noGrp="1"/>
          </p:cNvSpPr>
          <p:nvPr>
            <p:ph type="title"/>
          </p:nvPr>
        </p:nvSpPr>
        <p:spPr>
          <a:xfrm>
            <a:off x="7614568" y="941441"/>
            <a:ext cx="3220127" cy="1041544"/>
          </a:xfrm>
        </p:spPr>
        <p:txBody>
          <a:bodyPr anchor="b">
            <a:normAutofit/>
          </a:bodyPr>
          <a:lstStyle/>
          <a:p>
            <a:r>
              <a:rPr lang="en-US" dirty="0">
                <a:solidFill>
                  <a:srgbClr val="FFFFFF"/>
                </a:solidFill>
              </a:rPr>
              <a:t>Role</a:t>
            </a:r>
            <a:endParaRPr lang="en-ZA" dirty="0">
              <a:solidFill>
                <a:srgbClr val="FFFFFF"/>
              </a:solidFill>
            </a:endParaRPr>
          </a:p>
        </p:txBody>
      </p:sp>
      <p:sp>
        <p:nvSpPr>
          <p:cNvPr id="3" name="Content Placeholder 2">
            <a:extLst>
              <a:ext uri="{FF2B5EF4-FFF2-40B4-BE49-F238E27FC236}">
                <a16:creationId xmlns:a16="http://schemas.microsoft.com/office/drawing/2014/main" id="{3E888121-CD11-4146-878E-B9FC433F2EFA}"/>
              </a:ext>
            </a:extLst>
          </p:cNvPr>
          <p:cNvSpPr>
            <a:spLocks noGrp="1"/>
          </p:cNvSpPr>
          <p:nvPr>
            <p:ph idx="1"/>
          </p:nvPr>
        </p:nvSpPr>
        <p:spPr>
          <a:xfrm>
            <a:off x="7835105" y="2126221"/>
            <a:ext cx="3264916" cy="3531331"/>
          </a:xfrm>
        </p:spPr>
        <p:txBody>
          <a:bodyPr anchor="t">
            <a:normAutofit fontScale="92500" lnSpcReduction="20000"/>
          </a:bodyPr>
          <a:lstStyle/>
          <a:p>
            <a:pPr>
              <a:buFont typeface="Arial" panose="020B0604020202020204" pitchFamily="34" charset="0"/>
              <a:buChar char="•"/>
            </a:pPr>
            <a:r>
              <a:rPr lang="en-US" sz="2400" dirty="0">
                <a:solidFill>
                  <a:srgbClr val="FFFFFF"/>
                </a:solidFill>
              </a:rPr>
              <a:t>Understanding the basic business structure and process.</a:t>
            </a:r>
          </a:p>
          <a:p>
            <a:pPr>
              <a:buFont typeface="Arial" panose="020B0604020202020204" pitchFamily="34" charset="0"/>
              <a:buChar char="•"/>
            </a:pPr>
            <a:r>
              <a:rPr lang="en-US" sz="2400" dirty="0">
                <a:solidFill>
                  <a:srgbClr val="FFFFFF"/>
                </a:solidFill>
              </a:rPr>
              <a:t>Understand the business value proposition.</a:t>
            </a:r>
          </a:p>
          <a:p>
            <a:pPr>
              <a:buFont typeface="Arial" panose="020B0604020202020204" pitchFamily="34" charset="0"/>
              <a:buChar char="•"/>
            </a:pPr>
            <a:r>
              <a:rPr lang="en-US" sz="2400" dirty="0">
                <a:solidFill>
                  <a:srgbClr val="FFFFFF"/>
                </a:solidFill>
              </a:rPr>
              <a:t>Understand the business domain.</a:t>
            </a:r>
          </a:p>
          <a:p>
            <a:pPr>
              <a:buFont typeface="Arial" panose="020B0604020202020204" pitchFamily="34" charset="0"/>
              <a:buChar char="•"/>
            </a:pPr>
            <a:r>
              <a:rPr lang="en-US" sz="2400" dirty="0">
                <a:solidFill>
                  <a:srgbClr val="FFFFFF"/>
                </a:solidFill>
              </a:rPr>
              <a:t>Gather, elicit, document, analyze and model.</a:t>
            </a:r>
          </a:p>
          <a:p>
            <a:pPr>
              <a:buFont typeface="Arial" panose="020B0604020202020204" pitchFamily="34" charset="0"/>
              <a:buChar char="•"/>
            </a:pPr>
            <a:r>
              <a:rPr lang="en-US" sz="2400" dirty="0">
                <a:solidFill>
                  <a:srgbClr val="FFFFFF"/>
                </a:solidFill>
              </a:rPr>
              <a:t>Drive product value by implementing solutions.</a:t>
            </a:r>
            <a:endParaRPr lang="en-ZA" sz="2400" dirty="0">
              <a:solidFill>
                <a:srgbClr val="FFFFFF"/>
              </a:solidFill>
            </a:endParaRPr>
          </a:p>
        </p:txBody>
      </p:sp>
      <p:sp>
        <p:nvSpPr>
          <p:cNvPr id="151" name="Rectangle 8">
            <a:extLst>
              <a:ext uri="{FF2B5EF4-FFF2-40B4-BE49-F238E27FC236}">
                <a16:creationId xmlns:a16="http://schemas.microsoft.com/office/drawing/2014/main" id="{2C8B90EA-01BD-4358-9BD4-801A57B98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 name="Google Shape;744;p18">
            <a:extLst>
              <a:ext uri="{FF2B5EF4-FFF2-40B4-BE49-F238E27FC236}">
                <a16:creationId xmlns:a16="http://schemas.microsoft.com/office/drawing/2014/main" id="{D8F49916-CF0B-46BB-9AA3-BED8E33AAB76}"/>
              </a:ext>
            </a:extLst>
          </p:cNvPr>
          <p:cNvGrpSpPr/>
          <p:nvPr/>
        </p:nvGrpSpPr>
        <p:grpSpPr>
          <a:xfrm>
            <a:off x="1697250" y="804102"/>
            <a:ext cx="4733091" cy="5249798"/>
            <a:chOff x="2152750" y="190500"/>
            <a:chExt cx="4293756" cy="4762499"/>
          </a:xfrm>
        </p:grpSpPr>
        <p:sp>
          <p:nvSpPr>
            <p:cNvPr id="5" name="Google Shape;745;p18">
              <a:extLst>
                <a:ext uri="{FF2B5EF4-FFF2-40B4-BE49-F238E27FC236}">
                  <a16:creationId xmlns:a16="http://schemas.microsoft.com/office/drawing/2014/main" id="{A204072C-12D7-44E6-B15C-79CB35B8875A}"/>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46;p18">
              <a:extLst>
                <a:ext uri="{FF2B5EF4-FFF2-40B4-BE49-F238E27FC236}">
                  <a16:creationId xmlns:a16="http://schemas.microsoft.com/office/drawing/2014/main" id="{F52F5C7C-DC43-4083-A469-55D16330D140}"/>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47;p18">
              <a:extLst>
                <a:ext uri="{FF2B5EF4-FFF2-40B4-BE49-F238E27FC236}">
                  <a16:creationId xmlns:a16="http://schemas.microsoft.com/office/drawing/2014/main" id="{A454810E-D8A3-44C4-9D1C-A936114FB180}"/>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48;p18">
              <a:extLst>
                <a:ext uri="{FF2B5EF4-FFF2-40B4-BE49-F238E27FC236}">
                  <a16:creationId xmlns:a16="http://schemas.microsoft.com/office/drawing/2014/main" id="{0E6FBC6F-A606-4210-849C-86DF05A7CCDF}"/>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49;p18">
              <a:extLst>
                <a:ext uri="{FF2B5EF4-FFF2-40B4-BE49-F238E27FC236}">
                  <a16:creationId xmlns:a16="http://schemas.microsoft.com/office/drawing/2014/main" id="{CDACA805-F8CE-44BC-A76D-2C7E0FC3D34F}"/>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50;p18">
              <a:extLst>
                <a:ext uri="{FF2B5EF4-FFF2-40B4-BE49-F238E27FC236}">
                  <a16:creationId xmlns:a16="http://schemas.microsoft.com/office/drawing/2014/main" id="{4A737FDF-9B16-47B5-8489-9745D383DFCE}"/>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51;p18">
              <a:extLst>
                <a:ext uri="{FF2B5EF4-FFF2-40B4-BE49-F238E27FC236}">
                  <a16:creationId xmlns:a16="http://schemas.microsoft.com/office/drawing/2014/main" id="{26835A37-7D42-495A-8A9C-CCC97393131E}"/>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752;p18">
              <a:extLst>
                <a:ext uri="{FF2B5EF4-FFF2-40B4-BE49-F238E27FC236}">
                  <a16:creationId xmlns:a16="http://schemas.microsoft.com/office/drawing/2014/main" id="{EC9AD730-C683-438D-B5A8-C50E4641C62E}"/>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753;p18">
              <a:extLst>
                <a:ext uri="{FF2B5EF4-FFF2-40B4-BE49-F238E27FC236}">
                  <a16:creationId xmlns:a16="http://schemas.microsoft.com/office/drawing/2014/main" id="{E493BA16-3FC1-44D3-BA22-BFBE2CFC881D}"/>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754;p18">
              <a:extLst>
                <a:ext uri="{FF2B5EF4-FFF2-40B4-BE49-F238E27FC236}">
                  <a16:creationId xmlns:a16="http://schemas.microsoft.com/office/drawing/2014/main" id="{04AE3DB1-E45F-420F-887E-C558A8935AA0}"/>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755;p18">
              <a:extLst>
                <a:ext uri="{FF2B5EF4-FFF2-40B4-BE49-F238E27FC236}">
                  <a16:creationId xmlns:a16="http://schemas.microsoft.com/office/drawing/2014/main" id="{CE68245D-D866-4C84-9A85-F55EF0C2C7B1}"/>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756;p18">
              <a:extLst>
                <a:ext uri="{FF2B5EF4-FFF2-40B4-BE49-F238E27FC236}">
                  <a16:creationId xmlns:a16="http://schemas.microsoft.com/office/drawing/2014/main" id="{3B6FA41C-96E1-4B86-8E0D-A11139088249}"/>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757;p18">
              <a:extLst>
                <a:ext uri="{FF2B5EF4-FFF2-40B4-BE49-F238E27FC236}">
                  <a16:creationId xmlns:a16="http://schemas.microsoft.com/office/drawing/2014/main" id="{54B8E153-0CE7-4809-AEF0-4C165303248B}"/>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758;p18">
              <a:extLst>
                <a:ext uri="{FF2B5EF4-FFF2-40B4-BE49-F238E27FC236}">
                  <a16:creationId xmlns:a16="http://schemas.microsoft.com/office/drawing/2014/main" id="{F36A8BFE-5DAC-4B33-ADEB-649A38BF8E1C}"/>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759;p18">
              <a:extLst>
                <a:ext uri="{FF2B5EF4-FFF2-40B4-BE49-F238E27FC236}">
                  <a16:creationId xmlns:a16="http://schemas.microsoft.com/office/drawing/2014/main" id="{D3705A59-E55E-4246-ADE5-1C70F0391116}"/>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760;p18">
              <a:extLst>
                <a:ext uri="{FF2B5EF4-FFF2-40B4-BE49-F238E27FC236}">
                  <a16:creationId xmlns:a16="http://schemas.microsoft.com/office/drawing/2014/main" id="{F42AD098-C08A-4F2F-A714-C94180E495F1}"/>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761;p18">
              <a:extLst>
                <a:ext uri="{FF2B5EF4-FFF2-40B4-BE49-F238E27FC236}">
                  <a16:creationId xmlns:a16="http://schemas.microsoft.com/office/drawing/2014/main" id="{C1E296C7-75CF-4956-A5AB-CBEDA875E07C}"/>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762;p18">
              <a:extLst>
                <a:ext uri="{FF2B5EF4-FFF2-40B4-BE49-F238E27FC236}">
                  <a16:creationId xmlns:a16="http://schemas.microsoft.com/office/drawing/2014/main" id="{A1D1D3E0-EBEE-4024-AE6C-04B7E379F247}"/>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763;p18">
              <a:extLst>
                <a:ext uri="{FF2B5EF4-FFF2-40B4-BE49-F238E27FC236}">
                  <a16:creationId xmlns:a16="http://schemas.microsoft.com/office/drawing/2014/main" id="{F7F714BE-E95F-4F5D-9D5A-BCE4392197A4}"/>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764;p18">
              <a:extLst>
                <a:ext uri="{FF2B5EF4-FFF2-40B4-BE49-F238E27FC236}">
                  <a16:creationId xmlns:a16="http://schemas.microsoft.com/office/drawing/2014/main" id="{F4192329-CC03-4DA4-885C-6CBB1E99DF85}"/>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765;p18">
              <a:extLst>
                <a:ext uri="{FF2B5EF4-FFF2-40B4-BE49-F238E27FC236}">
                  <a16:creationId xmlns:a16="http://schemas.microsoft.com/office/drawing/2014/main" id="{866DE4E2-C2BD-4A19-BAEB-21CCBF91820B}"/>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766;p18">
              <a:extLst>
                <a:ext uri="{FF2B5EF4-FFF2-40B4-BE49-F238E27FC236}">
                  <a16:creationId xmlns:a16="http://schemas.microsoft.com/office/drawing/2014/main" id="{66C46FAB-D91B-4474-9D15-86EF20AC1957}"/>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767;p18">
              <a:extLst>
                <a:ext uri="{FF2B5EF4-FFF2-40B4-BE49-F238E27FC236}">
                  <a16:creationId xmlns:a16="http://schemas.microsoft.com/office/drawing/2014/main" id="{CAAD158B-8E99-431E-8AD8-06B45C8716F6}"/>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768;p18">
              <a:extLst>
                <a:ext uri="{FF2B5EF4-FFF2-40B4-BE49-F238E27FC236}">
                  <a16:creationId xmlns:a16="http://schemas.microsoft.com/office/drawing/2014/main" id="{D2F054F7-4D98-4C7E-AFAC-5629D64EA993}"/>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769;p18">
              <a:extLst>
                <a:ext uri="{FF2B5EF4-FFF2-40B4-BE49-F238E27FC236}">
                  <a16:creationId xmlns:a16="http://schemas.microsoft.com/office/drawing/2014/main" id="{D5B0C032-D92E-4FDB-B86F-DC47373320C5}"/>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770;p18">
              <a:extLst>
                <a:ext uri="{FF2B5EF4-FFF2-40B4-BE49-F238E27FC236}">
                  <a16:creationId xmlns:a16="http://schemas.microsoft.com/office/drawing/2014/main" id="{296ECF87-164F-477C-A978-767042F02CEF}"/>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771;p18">
              <a:extLst>
                <a:ext uri="{FF2B5EF4-FFF2-40B4-BE49-F238E27FC236}">
                  <a16:creationId xmlns:a16="http://schemas.microsoft.com/office/drawing/2014/main" id="{BEDB6822-C674-42C9-9200-DDE70E4F97DE}"/>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772;p18">
              <a:extLst>
                <a:ext uri="{FF2B5EF4-FFF2-40B4-BE49-F238E27FC236}">
                  <a16:creationId xmlns:a16="http://schemas.microsoft.com/office/drawing/2014/main" id="{86E6DAD1-9C74-46BE-9FD8-8C39228A5AA7}"/>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773;p18">
              <a:extLst>
                <a:ext uri="{FF2B5EF4-FFF2-40B4-BE49-F238E27FC236}">
                  <a16:creationId xmlns:a16="http://schemas.microsoft.com/office/drawing/2014/main" id="{0CCFE7DA-3E6C-4141-8636-31778257FD7F}"/>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774;p18">
              <a:extLst>
                <a:ext uri="{FF2B5EF4-FFF2-40B4-BE49-F238E27FC236}">
                  <a16:creationId xmlns:a16="http://schemas.microsoft.com/office/drawing/2014/main" id="{DC162194-53AC-4533-A223-EC413A091D95}"/>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775;p18">
              <a:extLst>
                <a:ext uri="{FF2B5EF4-FFF2-40B4-BE49-F238E27FC236}">
                  <a16:creationId xmlns:a16="http://schemas.microsoft.com/office/drawing/2014/main" id="{9D9F5141-5DE2-44CE-BDC2-8CAB3844A902}"/>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776;p18">
              <a:extLst>
                <a:ext uri="{FF2B5EF4-FFF2-40B4-BE49-F238E27FC236}">
                  <a16:creationId xmlns:a16="http://schemas.microsoft.com/office/drawing/2014/main" id="{19915999-814F-4E17-89BD-7B8948149D13}"/>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777;p18">
              <a:extLst>
                <a:ext uri="{FF2B5EF4-FFF2-40B4-BE49-F238E27FC236}">
                  <a16:creationId xmlns:a16="http://schemas.microsoft.com/office/drawing/2014/main" id="{E4909510-824B-432F-8125-22CA221BD7ED}"/>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778;p18">
              <a:extLst>
                <a:ext uri="{FF2B5EF4-FFF2-40B4-BE49-F238E27FC236}">
                  <a16:creationId xmlns:a16="http://schemas.microsoft.com/office/drawing/2014/main" id="{D2FDA584-710C-49FA-B84E-F555588531DE}"/>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779;p18">
              <a:extLst>
                <a:ext uri="{FF2B5EF4-FFF2-40B4-BE49-F238E27FC236}">
                  <a16:creationId xmlns:a16="http://schemas.microsoft.com/office/drawing/2014/main" id="{AF957896-1B7E-40D5-917F-D82A563D0ECE}"/>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780;p18">
              <a:extLst>
                <a:ext uri="{FF2B5EF4-FFF2-40B4-BE49-F238E27FC236}">
                  <a16:creationId xmlns:a16="http://schemas.microsoft.com/office/drawing/2014/main" id="{051E82BD-E16A-47DD-A686-20A95751E82A}"/>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781;p18">
              <a:extLst>
                <a:ext uri="{FF2B5EF4-FFF2-40B4-BE49-F238E27FC236}">
                  <a16:creationId xmlns:a16="http://schemas.microsoft.com/office/drawing/2014/main" id="{44A486B7-D3B6-41C0-8EC8-15868B7A19D3}"/>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782;p18">
              <a:extLst>
                <a:ext uri="{FF2B5EF4-FFF2-40B4-BE49-F238E27FC236}">
                  <a16:creationId xmlns:a16="http://schemas.microsoft.com/office/drawing/2014/main" id="{4A7F339F-D4BD-493A-916A-2CC38DE9BDFB}"/>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783;p18">
              <a:extLst>
                <a:ext uri="{FF2B5EF4-FFF2-40B4-BE49-F238E27FC236}">
                  <a16:creationId xmlns:a16="http://schemas.microsoft.com/office/drawing/2014/main" id="{E368F0CB-F172-48E6-9E03-D6C690A01285}"/>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784;p18">
              <a:extLst>
                <a:ext uri="{FF2B5EF4-FFF2-40B4-BE49-F238E27FC236}">
                  <a16:creationId xmlns:a16="http://schemas.microsoft.com/office/drawing/2014/main" id="{A30DD832-DC1E-432F-8385-EE9480C6B9CB}"/>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785;p18">
              <a:extLst>
                <a:ext uri="{FF2B5EF4-FFF2-40B4-BE49-F238E27FC236}">
                  <a16:creationId xmlns:a16="http://schemas.microsoft.com/office/drawing/2014/main" id="{7F761ADC-3F47-4486-A0B7-51A53F53E34F}"/>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786;p18">
              <a:extLst>
                <a:ext uri="{FF2B5EF4-FFF2-40B4-BE49-F238E27FC236}">
                  <a16:creationId xmlns:a16="http://schemas.microsoft.com/office/drawing/2014/main" id="{A845D9A6-FA1C-48FE-9EFF-FC7898AEC398}"/>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787;p18">
              <a:extLst>
                <a:ext uri="{FF2B5EF4-FFF2-40B4-BE49-F238E27FC236}">
                  <a16:creationId xmlns:a16="http://schemas.microsoft.com/office/drawing/2014/main" id="{BC456BF2-5004-46A3-90D8-B0E9032C4B10}"/>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788;p18">
              <a:extLst>
                <a:ext uri="{FF2B5EF4-FFF2-40B4-BE49-F238E27FC236}">
                  <a16:creationId xmlns:a16="http://schemas.microsoft.com/office/drawing/2014/main" id="{33053722-4E4B-436E-A932-89894FE2F593}"/>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789;p18">
              <a:extLst>
                <a:ext uri="{FF2B5EF4-FFF2-40B4-BE49-F238E27FC236}">
                  <a16:creationId xmlns:a16="http://schemas.microsoft.com/office/drawing/2014/main" id="{9B47B79D-FC6D-44A0-8346-6A646FE0962E}"/>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790;p18">
              <a:extLst>
                <a:ext uri="{FF2B5EF4-FFF2-40B4-BE49-F238E27FC236}">
                  <a16:creationId xmlns:a16="http://schemas.microsoft.com/office/drawing/2014/main" id="{FFE6B193-40A6-4476-A21F-D2603B5AD22D}"/>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791;p18">
              <a:extLst>
                <a:ext uri="{FF2B5EF4-FFF2-40B4-BE49-F238E27FC236}">
                  <a16:creationId xmlns:a16="http://schemas.microsoft.com/office/drawing/2014/main" id="{FFCD205E-F8D3-4591-9F1C-47F7D7F4C139}"/>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792;p18">
              <a:extLst>
                <a:ext uri="{FF2B5EF4-FFF2-40B4-BE49-F238E27FC236}">
                  <a16:creationId xmlns:a16="http://schemas.microsoft.com/office/drawing/2014/main" id="{7358C059-0449-4580-9F35-EE392D7AE5F7}"/>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793;p18">
              <a:extLst>
                <a:ext uri="{FF2B5EF4-FFF2-40B4-BE49-F238E27FC236}">
                  <a16:creationId xmlns:a16="http://schemas.microsoft.com/office/drawing/2014/main" id="{E3AA42B4-575F-43B4-9526-FE2F8ED48149}"/>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794;p18">
              <a:extLst>
                <a:ext uri="{FF2B5EF4-FFF2-40B4-BE49-F238E27FC236}">
                  <a16:creationId xmlns:a16="http://schemas.microsoft.com/office/drawing/2014/main" id="{82338255-D634-4BA1-AEEB-8BE4905FDE70}"/>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795;p18">
              <a:extLst>
                <a:ext uri="{FF2B5EF4-FFF2-40B4-BE49-F238E27FC236}">
                  <a16:creationId xmlns:a16="http://schemas.microsoft.com/office/drawing/2014/main" id="{A9783A5D-D6C8-4123-B429-3624D7477147}"/>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796;p18">
              <a:extLst>
                <a:ext uri="{FF2B5EF4-FFF2-40B4-BE49-F238E27FC236}">
                  <a16:creationId xmlns:a16="http://schemas.microsoft.com/office/drawing/2014/main" id="{4FE8A0C4-C394-4E4A-B2AA-F1FE9F1A5C07}"/>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797;p18">
              <a:extLst>
                <a:ext uri="{FF2B5EF4-FFF2-40B4-BE49-F238E27FC236}">
                  <a16:creationId xmlns:a16="http://schemas.microsoft.com/office/drawing/2014/main" id="{060D271E-AC0A-4F72-A1D5-DD542FAA91AE}"/>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798;p18">
              <a:extLst>
                <a:ext uri="{FF2B5EF4-FFF2-40B4-BE49-F238E27FC236}">
                  <a16:creationId xmlns:a16="http://schemas.microsoft.com/office/drawing/2014/main" id="{8BF95A54-6224-4CD2-9065-8513CE2DEF7D}"/>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799;p18">
              <a:extLst>
                <a:ext uri="{FF2B5EF4-FFF2-40B4-BE49-F238E27FC236}">
                  <a16:creationId xmlns:a16="http://schemas.microsoft.com/office/drawing/2014/main" id="{65FB5058-B2EA-4CEB-8FF5-6A603AA34F28}"/>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800;p18">
              <a:extLst>
                <a:ext uri="{FF2B5EF4-FFF2-40B4-BE49-F238E27FC236}">
                  <a16:creationId xmlns:a16="http://schemas.microsoft.com/office/drawing/2014/main" id="{B7ECC864-7B65-46CE-83F7-0F51B1C6F213}"/>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801;p18">
              <a:extLst>
                <a:ext uri="{FF2B5EF4-FFF2-40B4-BE49-F238E27FC236}">
                  <a16:creationId xmlns:a16="http://schemas.microsoft.com/office/drawing/2014/main" id="{293E6866-ACB8-4FA4-986B-DD30E0443006}"/>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802;p18">
              <a:extLst>
                <a:ext uri="{FF2B5EF4-FFF2-40B4-BE49-F238E27FC236}">
                  <a16:creationId xmlns:a16="http://schemas.microsoft.com/office/drawing/2014/main" id="{6FE715EC-1A8B-4243-A399-58A86270B69E}"/>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803;p18">
              <a:extLst>
                <a:ext uri="{FF2B5EF4-FFF2-40B4-BE49-F238E27FC236}">
                  <a16:creationId xmlns:a16="http://schemas.microsoft.com/office/drawing/2014/main" id="{1B377F43-12E3-40F8-916C-1A79BCAD7418}"/>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804;p18">
              <a:extLst>
                <a:ext uri="{FF2B5EF4-FFF2-40B4-BE49-F238E27FC236}">
                  <a16:creationId xmlns:a16="http://schemas.microsoft.com/office/drawing/2014/main" id="{39892E22-9EA4-4CB2-A3C8-7D34ADAE83F4}"/>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805;p18">
              <a:extLst>
                <a:ext uri="{FF2B5EF4-FFF2-40B4-BE49-F238E27FC236}">
                  <a16:creationId xmlns:a16="http://schemas.microsoft.com/office/drawing/2014/main" id="{7DBC28C2-67BB-4D99-A168-C02AFA2C27C5}"/>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806;p18">
              <a:extLst>
                <a:ext uri="{FF2B5EF4-FFF2-40B4-BE49-F238E27FC236}">
                  <a16:creationId xmlns:a16="http://schemas.microsoft.com/office/drawing/2014/main" id="{BD6249CD-F0B6-4AB9-B516-5F793C3A59BF}"/>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807;p18">
              <a:extLst>
                <a:ext uri="{FF2B5EF4-FFF2-40B4-BE49-F238E27FC236}">
                  <a16:creationId xmlns:a16="http://schemas.microsoft.com/office/drawing/2014/main" id="{8EF23ADE-E82A-465F-B5F0-B50EEA368493}"/>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808;p18">
              <a:extLst>
                <a:ext uri="{FF2B5EF4-FFF2-40B4-BE49-F238E27FC236}">
                  <a16:creationId xmlns:a16="http://schemas.microsoft.com/office/drawing/2014/main" id="{3F9BB29B-6F83-490E-8971-DADAAE887334}"/>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809;p18">
              <a:extLst>
                <a:ext uri="{FF2B5EF4-FFF2-40B4-BE49-F238E27FC236}">
                  <a16:creationId xmlns:a16="http://schemas.microsoft.com/office/drawing/2014/main" id="{894E3269-BC5F-4C9D-B798-213A2C7925AD}"/>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810;p18">
              <a:extLst>
                <a:ext uri="{FF2B5EF4-FFF2-40B4-BE49-F238E27FC236}">
                  <a16:creationId xmlns:a16="http://schemas.microsoft.com/office/drawing/2014/main" id="{3A00D866-AA13-4C6C-A17E-E53422B43C14}"/>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811;p18">
              <a:extLst>
                <a:ext uri="{FF2B5EF4-FFF2-40B4-BE49-F238E27FC236}">
                  <a16:creationId xmlns:a16="http://schemas.microsoft.com/office/drawing/2014/main" id="{1D702B5D-8A4C-429B-B8EC-400D74B66C11}"/>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812;p18">
              <a:extLst>
                <a:ext uri="{FF2B5EF4-FFF2-40B4-BE49-F238E27FC236}">
                  <a16:creationId xmlns:a16="http://schemas.microsoft.com/office/drawing/2014/main" id="{EFA21328-45CB-4E32-BC0C-4AD16CCCEAB1}"/>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813;p18">
              <a:extLst>
                <a:ext uri="{FF2B5EF4-FFF2-40B4-BE49-F238E27FC236}">
                  <a16:creationId xmlns:a16="http://schemas.microsoft.com/office/drawing/2014/main" id="{79A340E1-9067-41F1-BA65-525B13B65406}"/>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814;p18">
              <a:extLst>
                <a:ext uri="{FF2B5EF4-FFF2-40B4-BE49-F238E27FC236}">
                  <a16:creationId xmlns:a16="http://schemas.microsoft.com/office/drawing/2014/main" id="{20A10947-8939-4EF3-89E6-DB812DE1A1C9}"/>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815;p18">
              <a:extLst>
                <a:ext uri="{FF2B5EF4-FFF2-40B4-BE49-F238E27FC236}">
                  <a16:creationId xmlns:a16="http://schemas.microsoft.com/office/drawing/2014/main" id="{64459588-DF78-4D2F-8584-BB67EB674243}"/>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816;p18">
              <a:extLst>
                <a:ext uri="{FF2B5EF4-FFF2-40B4-BE49-F238E27FC236}">
                  <a16:creationId xmlns:a16="http://schemas.microsoft.com/office/drawing/2014/main" id="{0E4B124B-7EC1-420F-B202-CA367A288908}"/>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817;p18">
              <a:extLst>
                <a:ext uri="{FF2B5EF4-FFF2-40B4-BE49-F238E27FC236}">
                  <a16:creationId xmlns:a16="http://schemas.microsoft.com/office/drawing/2014/main" id="{1C15E7F6-3995-4C63-B5B0-83BABF2A0FB1}"/>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818;p18">
              <a:extLst>
                <a:ext uri="{FF2B5EF4-FFF2-40B4-BE49-F238E27FC236}">
                  <a16:creationId xmlns:a16="http://schemas.microsoft.com/office/drawing/2014/main" id="{D4C7C844-7D2D-4F07-B8E8-613D99AC3347}"/>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 name="Google Shape;819;p18">
              <a:extLst>
                <a:ext uri="{FF2B5EF4-FFF2-40B4-BE49-F238E27FC236}">
                  <a16:creationId xmlns:a16="http://schemas.microsoft.com/office/drawing/2014/main" id="{3301C049-7107-4A5E-B4F2-F87FD89264A3}"/>
                </a:ext>
              </a:extLst>
            </p:cNvPr>
            <p:cNvGrpSpPr/>
            <p:nvPr/>
          </p:nvGrpSpPr>
          <p:grpSpPr>
            <a:xfrm>
              <a:off x="3923682" y="3244965"/>
              <a:ext cx="195764" cy="131404"/>
              <a:chOff x="5733332" y="4102215"/>
              <a:chExt cx="195764" cy="131404"/>
            </a:xfrm>
          </p:grpSpPr>
          <p:sp>
            <p:nvSpPr>
              <p:cNvPr id="104" name="Google Shape;820;p18">
                <a:extLst>
                  <a:ext uri="{FF2B5EF4-FFF2-40B4-BE49-F238E27FC236}">
                    <a16:creationId xmlns:a16="http://schemas.microsoft.com/office/drawing/2014/main" id="{92234740-A7C9-4214-8CD9-1A5A0721748B}"/>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821;p18">
                <a:extLst>
                  <a:ext uri="{FF2B5EF4-FFF2-40B4-BE49-F238E27FC236}">
                    <a16:creationId xmlns:a16="http://schemas.microsoft.com/office/drawing/2014/main" id="{C3C58566-34D2-4C0A-993C-15B15A86DE4A}"/>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822;p18">
                <a:extLst>
                  <a:ext uri="{FF2B5EF4-FFF2-40B4-BE49-F238E27FC236}">
                    <a16:creationId xmlns:a16="http://schemas.microsoft.com/office/drawing/2014/main" id="{3C36FA2F-6031-4BD9-BA8D-BD4BDE8247FA}"/>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823;p18">
                <a:extLst>
                  <a:ext uri="{FF2B5EF4-FFF2-40B4-BE49-F238E27FC236}">
                    <a16:creationId xmlns:a16="http://schemas.microsoft.com/office/drawing/2014/main" id="{63F2BA8B-0F92-49AA-AA34-6C32092BF749}"/>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824;p18">
                <a:extLst>
                  <a:ext uri="{FF2B5EF4-FFF2-40B4-BE49-F238E27FC236}">
                    <a16:creationId xmlns:a16="http://schemas.microsoft.com/office/drawing/2014/main" id="{DC1E6787-AA26-49EC-A980-0601648B87F2}"/>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825;p18">
                <a:extLst>
                  <a:ext uri="{FF2B5EF4-FFF2-40B4-BE49-F238E27FC236}">
                    <a16:creationId xmlns:a16="http://schemas.microsoft.com/office/drawing/2014/main" id="{B95A2DEB-0A3F-4C0D-88AA-AA8A0CBA5D97}"/>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826;p18">
                <a:extLst>
                  <a:ext uri="{FF2B5EF4-FFF2-40B4-BE49-F238E27FC236}">
                    <a16:creationId xmlns:a16="http://schemas.microsoft.com/office/drawing/2014/main" id="{7DB4A75E-8EDE-4206-BDCE-8561EDAC2950}"/>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827;p18">
                <a:extLst>
                  <a:ext uri="{FF2B5EF4-FFF2-40B4-BE49-F238E27FC236}">
                    <a16:creationId xmlns:a16="http://schemas.microsoft.com/office/drawing/2014/main" id="{9FCBE96C-EF1D-40D6-9BA0-BAAF25FC6C82}"/>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828;p18">
                <a:extLst>
                  <a:ext uri="{FF2B5EF4-FFF2-40B4-BE49-F238E27FC236}">
                    <a16:creationId xmlns:a16="http://schemas.microsoft.com/office/drawing/2014/main" id="{7DE83889-64EA-4B88-8252-ECF245D1396E}"/>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 name="Google Shape;829;p18">
              <a:extLst>
                <a:ext uri="{FF2B5EF4-FFF2-40B4-BE49-F238E27FC236}">
                  <a16:creationId xmlns:a16="http://schemas.microsoft.com/office/drawing/2014/main" id="{6750BB30-C57F-419D-91CF-CB62401324FF}"/>
                </a:ext>
              </a:extLst>
            </p:cNvPr>
            <p:cNvGrpSpPr/>
            <p:nvPr/>
          </p:nvGrpSpPr>
          <p:grpSpPr>
            <a:xfrm flipH="1">
              <a:off x="3829246" y="2465056"/>
              <a:ext cx="683695" cy="518573"/>
              <a:chOff x="6621095" y="1452181"/>
              <a:chExt cx="330894" cy="250785"/>
            </a:xfrm>
          </p:grpSpPr>
          <p:sp>
            <p:nvSpPr>
              <p:cNvPr id="99" name="Google Shape;830;p18">
                <a:extLst>
                  <a:ext uri="{FF2B5EF4-FFF2-40B4-BE49-F238E27FC236}">
                    <a16:creationId xmlns:a16="http://schemas.microsoft.com/office/drawing/2014/main" id="{1446A436-3CBA-4433-AB2C-9A956B032639}"/>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831;p18">
                <a:extLst>
                  <a:ext uri="{FF2B5EF4-FFF2-40B4-BE49-F238E27FC236}">
                    <a16:creationId xmlns:a16="http://schemas.microsoft.com/office/drawing/2014/main" id="{0977637A-7ED7-4E59-AC5F-9B1B0227CC66}"/>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832;p18">
                <a:extLst>
                  <a:ext uri="{FF2B5EF4-FFF2-40B4-BE49-F238E27FC236}">
                    <a16:creationId xmlns:a16="http://schemas.microsoft.com/office/drawing/2014/main" id="{B01974F4-570E-4607-A98F-19194DEDC65D}"/>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833;p18">
                <a:extLst>
                  <a:ext uri="{FF2B5EF4-FFF2-40B4-BE49-F238E27FC236}">
                    <a16:creationId xmlns:a16="http://schemas.microsoft.com/office/drawing/2014/main" id="{27383DAD-C8AF-4795-9AE9-A020BA4BF16C}"/>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834;p18">
                <a:extLst>
                  <a:ext uri="{FF2B5EF4-FFF2-40B4-BE49-F238E27FC236}">
                    <a16:creationId xmlns:a16="http://schemas.microsoft.com/office/drawing/2014/main" id="{63B57772-3BDB-4C3F-A8FA-E949A784C415}"/>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 name="Google Shape;835;p18">
              <a:extLst>
                <a:ext uri="{FF2B5EF4-FFF2-40B4-BE49-F238E27FC236}">
                  <a16:creationId xmlns:a16="http://schemas.microsoft.com/office/drawing/2014/main" id="{57C80182-39C4-47ED-A95F-A807DC00822D}"/>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36;p18">
              <a:extLst>
                <a:ext uri="{FF2B5EF4-FFF2-40B4-BE49-F238E27FC236}">
                  <a16:creationId xmlns:a16="http://schemas.microsoft.com/office/drawing/2014/main" id="{6702126A-9D34-48BE-A29E-72EC96550242}"/>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7;p18">
              <a:extLst>
                <a:ext uri="{FF2B5EF4-FFF2-40B4-BE49-F238E27FC236}">
                  <a16:creationId xmlns:a16="http://schemas.microsoft.com/office/drawing/2014/main" id="{D8833F5F-ABF3-4242-B18F-E844C81889EC}"/>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38;p18">
              <a:extLst>
                <a:ext uri="{FF2B5EF4-FFF2-40B4-BE49-F238E27FC236}">
                  <a16:creationId xmlns:a16="http://schemas.microsoft.com/office/drawing/2014/main" id="{FA734568-B085-4256-8FC1-5E8FA0BA5257}"/>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39;p18">
              <a:extLst>
                <a:ext uri="{FF2B5EF4-FFF2-40B4-BE49-F238E27FC236}">
                  <a16:creationId xmlns:a16="http://schemas.microsoft.com/office/drawing/2014/main" id="{942A3807-ED36-4BB5-8BE7-11B57586CE98}"/>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40;p18">
              <a:extLst>
                <a:ext uri="{FF2B5EF4-FFF2-40B4-BE49-F238E27FC236}">
                  <a16:creationId xmlns:a16="http://schemas.microsoft.com/office/drawing/2014/main" id="{E7E84C04-08DF-48D8-B534-0F45777343B2}"/>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41;p18">
              <a:extLst>
                <a:ext uri="{FF2B5EF4-FFF2-40B4-BE49-F238E27FC236}">
                  <a16:creationId xmlns:a16="http://schemas.microsoft.com/office/drawing/2014/main" id="{FEFA3CAD-04AE-482A-9D0F-31CA10F8541B}"/>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42;p18">
              <a:extLst>
                <a:ext uri="{FF2B5EF4-FFF2-40B4-BE49-F238E27FC236}">
                  <a16:creationId xmlns:a16="http://schemas.microsoft.com/office/drawing/2014/main" id="{AEA42E5A-415F-4363-9602-9C9AA68C418C}"/>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43;p18">
              <a:extLst>
                <a:ext uri="{FF2B5EF4-FFF2-40B4-BE49-F238E27FC236}">
                  <a16:creationId xmlns:a16="http://schemas.microsoft.com/office/drawing/2014/main" id="{990EDD78-5C55-4AC9-B4A2-3FE85408D446}"/>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844;p18">
              <a:extLst>
                <a:ext uri="{FF2B5EF4-FFF2-40B4-BE49-F238E27FC236}">
                  <a16:creationId xmlns:a16="http://schemas.microsoft.com/office/drawing/2014/main" id="{C0B0141C-E343-4030-AC9C-B15DE40B0303}"/>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845;p18">
              <a:extLst>
                <a:ext uri="{FF2B5EF4-FFF2-40B4-BE49-F238E27FC236}">
                  <a16:creationId xmlns:a16="http://schemas.microsoft.com/office/drawing/2014/main" id="{CDF6E624-D74B-4122-B3ED-2A0F0396790E}"/>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846;p18">
              <a:extLst>
                <a:ext uri="{FF2B5EF4-FFF2-40B4-BE49-F238E27FC236}">
                  <a16:creationId xmlns:a16="http://schemas.microsoft.com/office/drawing/2014/main" id="{2511200A-23D4-4BFF-BEDB-9F0B0FD881B2}"/>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847;p18">
              <a:extLst>
                <a:ext uri="{FF2B5EF4-FFF2-40B4-BE49-F238E27FC236}">
                  <a16:creationId xmlns:a16="http://schemas.microsoft.com/office/drawing/2014/main" id="{0A033E75-BCF9-4C71-A649-4E63DC7B58AD}"/>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848;p18">
              <a:extLst>
                <a:ext uri="{FF2B5EF4-FFF2-40B4-BE49-F238E27FC236}">
                  <a16:creationId xmlns:a16="http://schemas.microsoft.com/office/drawing/2014/main" id="{DBA372F0-CCE3-400B-BD8B-3B7A2570F814}"/>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849;p18">
              <a:extLst>
                <a:ext uri="{FF2B5EF4-FFF2-40B4-BE49-F238E27FC236}">
                  <a16:creationId xmlns:a16="http://schemas.microsoft.com/office/drawing/2014/main" id="{231EF3B1-EBAF-4DE6-946A-F0480F997456}"/>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850;p18">
              <a:extLst>
                <a:ext uri="{FF2B5EF4-FFF2-40B4-BE49-F238E27FC236}">
                  <a16:creationId xmlns:a16="http://schemas.microsoft.com/office/drawing/2014/main" id="{4BC79A9A-DE0B-4610-940D-A88C5ADE3359}"/>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851;p18">
              <a:extLst>
                <a:ext uri="{FF2B5EF4-FFF2-40B4-BE49-F238E27FC236}">
                  <a16:creationId xmlns:a16="http://schemas.microsoft.com/office/drawing/2014/main" id="{49F3EAA1-36E8-4ECE-9075-14EE64D1FB89}"/>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852;p18">
              <a:extLst>
                <a:ext uri="{FF2B5EF4-FFF2-40B4-BE49-F238E27FC236}">
                  <a16:creationId xmlns:a16="http://schemas.microsoft.com/office/drawing/2014/main" id="{0BB86D48-1846-435D-AB78-EC03E80B9E09}"/>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18" name="Picture 117">
            <a:extLst>
              <a:ext uri="{FF2B5EF4-FFF2-40B4-BE49-F238E27FC236}">
                <a16:creationId xmlns:a16="http://schemas.microsoft.com/office/drawing/2014/main" id="{993E0AC6-8A6B-4B3B-879C-A95B3C07A0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119" name="Picture 118">
            <a:extLst>
              <a:ext uri="{FF2B5EF4-FFF2-40B4-BE49-F238E27FC236}">
                <a16:creationId xmlns:a16="http://schemas.microsoft.com/office/drawing/2014/main" id="{5FFF8F27-1C9D-4411-B461-154F4D849CB5}"/>
              </a:ext>
            </a:extLst>
          </p:cNvPr>
          <p:cNvPicPr>
            <a:picLocks noChangeAspect="1"/>
          </p:cNvPicPr>
          <p:nvPr/>
        </p:nvPicPr>
        <p:blipFill>
          <a:blip r:embed="rId4"/>
          <a:stretch>
            <a:fillRect/>
          </a:stretch>
        </p:blipFill>
        <p:spPr>
          <a:xfrm>
            <a:off x="0" y="0"/>
            <a:ext cx="1151477" cy="440958"/>
          </a:xfrm>
          <a:prstGeom prst="rect">
            <a:avLst/>
          </a:prstGeom>
        </p:spPr>
      </p:pic>
    </p:spTree>
    <p:extLst>
      <p:ext uri="{BB962C8B-B14F-4D97-AF65-F5344CB8AC3E}">
        <p14:creationId xmlns:p14="http://schemas.microsoft.com/office/powerpoint/2010/main" val="2504577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7A4B-B1EE-46C5-858E-B5F3762E8F54}"/>
              </a:ext>
            </a:extLst>
          </p:cNvPr>
          <p:cNvSpPr>
            <a:spLocks noGrp="1"/>
          </p:cNvSpPr>
          <p:nvPr>
            <p:ph type="title"/>
          </p:nvPr>
        </p:nvSpPr>
        <p:spPr>
          <a:xfrm>
            <a:off x="642996" y="4571216"/>
            <a:ext cx="10906008" cy="1115415"/>
          </a:xfrm>
        </p:spPr>
        <p:txBody>
          <a:bodyPr vert="horz" lIns="91440" tIns="45720" rIns="91440" bIns="45720" rtlCol="0" anchor="b">
            <a:normAutofit fontScale="90000"/>
          </a:bodyPr>
          <a:lstStyle/>
          <a:p>
            <a:pPr lvl="0" algn="ctr">
              <a:spcAft>
                <a:spcPts val="800"/>
              </a:spcAft>
            </a:pPr>
            <a:r>
              <a:rPr lang="en-US" sz="4000" dirty="0">
                <a:effectLst/>
                <a:latin typeface="Myriad Pro"/>
                <a:ea typeface="+mj-ea"/>
                <a:cs typeface="+mj-cs"/>
              </a:rPr>
              <a:t>Can you think of any challenges a Business Analyst might face.</a:t>
            </a:r>
          </a:p>
        </p:txBody>
      </p:sp>
      <p:pic>
        <p:nvPicPr>
          <p:cNvPr id="10242" name="Picture 2" descr="The Best 21 Red Eyes Meme Face">
            <a:extLst>
              <a:ext uri="{FF2B5EF4-FFF2-40B4-BE49-F238E27FC236}">
                <a16:creationId xmlns:a16="http://schemas.microsoft.com/office/drawing/2014/main" id="{47310952-BB78-4D85-A21B-E30E049178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946" y="749651"/>
            <a:ext cx="3529109" cy="3228759"/>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Questions">
            <a:extLst>
              <a:ext uri="{FF2B5EF4-FFF2-40B4-BE49-F238E27FC236}">
                <a16:creationId xmlns:a16="http://schemas.microsoft.com/office/drawing/2014/main" id="{9D09F38B-5914-EF10-CFBA-66D4E86C6C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32788" y="600819"/>
            <a:ext cx="3526424" cy="3526424"/>
          </a:xfrm>
          <a:prstGeom prst="rect">
            <a:avLst/>
          </a:prstGeom>
        </p:spPr>
      </p:pic>
      <p:pic>
        <p:nvPicPr>
          <p:cNvPr id="2050" name="Picture 2" descr="Questions Stock Illustrations – 19,704 Questions Stock Illustrations,  Vectors &amp; Clipart - Dreamstime">
            <a:extLst>
              <a:ext uri="{FF2B5EF4-FFF2-40B4-BE49-F238E27FC236}">
                <a16:creationId xmlns:a16="http://schemas.microsoft.com/office/drawing/2014/main" id="{93B09FFD-B197-4EA8-B5C3-7496715026B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153400" y="1697662"/>
            <a:ext cx="3553968" cy="1332738"/>
          </a:xfrm>
          <a:prstGeom prst="rect">
            <a:avLst/>
          </a:prstGeom>
          <a:noFill/>
          <a:extLst>
            <a:ext uri="{909E8E84-426E-40DD-AFC4-6F175D3DCCD1}">
              <a14:hiddenFill xmlns:a14="http://schemas.microsoft.com/office/drawing/2010/main">
                <a:solidFill>
                  <a:srgbClr val="FFFFFF"/>
                </a:solidFill>
              </a14:hiddenFill>
            </a:ext>
          </a:extLst>
        </p:spPr>
      </p:pic>
      <p:cxnSp>
        <p:nvCxnSpPr>
          <p:cNvPr id="10244" name="Straight Connector 198">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EC9F24"/>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7"/>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210410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5E5B95C-48BF-43B7-A4D2-6BDAA4181589}"/>
              </a:ext>
            </a:extLst>
          </p:cNvPr>
          <p:cNvSpPr>
            <a:spLocks noGrp="1"/>
          </p:cNvSpPr>
          <p:nvPr>
            <p:ph type="title"/>
          </p:nvPr>
        </p:nvSpPr>
        <p:spPr>
          <a:xfrm>
            <a:off x="1004849" y="898541"/>
            <a:ext cx="3193207" cy="1471959"/>
          </a:xfrm>
        </p:spPr>
        <p:txBody>
          <a:bodyPr vert="horz" lIns="91440" tIns="45720" rIns="91440" bIns="45720" rtlCol="0" anchor="ctr">
            <a:normAutofit/>
          </a:bodyPr>
          <a:lstStyle/>
          <a:p>
            <a:r>
              <a:rPr lang="en-US" sz="3300" dirty="0">
                <a:solidFill>
                  <a:srgbClr val="FFFFFF"/>
                </a:solidFill>
                <a:latin typeface="+mj-lt"/>
                <a:ea typeface="+mj-ea"/>
                <a:cs typeface="+mj-cs"/>
              </a:rPr>
              <a:t>C</a:t>
            </a:r>
            <a:r>
              <a:rPr lang="en-US" sz="3300" kern="1200" dirty="0">
                <a:solidFill>
                  <a:srgbClr val="FFFFFF"/>
                </a:solidFill>
                <a:latin typeface="+mj-lt"/>
                <a:ea typeface="+mj-ea"/>
                <a:cs typeface="+mj-cs"/>
              </a:rPr>
              <a:t>hallenges for a Business Analyst </a:t>
            </a:r>
          </a:p>
        </p:txBody>
      </p:sp>
      <p:sp>
        <p:nvSpPr>
          <p:cNvPr id="9" name="TextBox 8">
            <a:extLst>
              <a:ext uri="{FF2B5EF4-FFF2-40B4-BE49-F238E27FC236}">
                <a16:creationId xmlns:a16="http://schemas.microsoft.com/office/drawing/2014/main" id="{3C910C2D-2448-4B60-A85F-E69944610B29}"/>
              </a:ext>
            </a:extLst>
          </p:cNvPr>
          <p:cNvSpPr txBox="1"/>
          <p:nvPr/>
        </p:nvSpPr>
        <p:spPr>
          <a:xfrm>
            <a:off x="891884" y="2571913"/>
            <a:ext cx="3856024" cy="2985929"/>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dirty="0">
                <a:solidFill>
                  <a:srgbClr val="FEFFFF"/>
                </a:solidFill>
                <a:latin typeface="Myriad Pro Light"/>
              </a:rPr>
              <a:t>Not well-defined business    requirements. </a:t>
            </a:r>
          </a:p>
          <a:p>
            <a:pPr indent="-228600">
              <a:lnSpc>
                <a:spcPct val="90000"/>
              </a:lnSpc>
              <a:spcAft>
                <a:spcPts val="600"/>
              </a:spcAft>
              <a:buFont typeface="Arial" panose="020B0604020202020204" pitchFamily="34" charset="0"/>
              <a:buChar char="•"/>
            </a:pPr>
            <a:r>
              <a:rPr lang="en-US" dirty="0">
                <a:solidFill>
                  <a:srgbClr val="FEFFFF"/>
                </a:solidFill>
                <a:latin typeface="Myriad Pro Light"/>
              </a:rPr>
              <a:t>Incomplete requirements. </a:t>
            </a:r>
          </a:p>
          <a:p>
            <a:pPr indent="-228600">
              <a:lnSpc>
                <a:spcPct val="90000"/>
              </a:lnSpc>
              <a:spcAft>
                <a:spcPts val="600"/>
              </a:spcAft>
              <a:buFont typeface="Arial" panose="020B0604020202020204" pitchFamily="34" charset="0"/>
              <a:buChar char="•"/>
            </a:pPr>
            <a:r>
              <a:rPr lang="en-US" dirty="0">
                <a:solidFill>
                  <a:srgbClr val="FEFFFF"/>
                </a:solidFill>
                <a:latin typeface="Myriad Pro Light"/>
              </a:rPr>
              <a:t>Unrealistic expectations.</a:t>
            </a:r>
          </a:p>
          <a:p>
            <a:pPr indent="-228600">
              <a:lnSpc>
                <a:spcPct val="90000"/>
              </a:lnSpc>
              <a:spcAft>
                <a:spcPts val="600"/>
              </a:spcAft>
              <a:buFont typeface="Arial" panose="020B0604020202020204" pitchFamily="34" charset="0"/>
              <a:buChar char="•"/>
            </a:pPr>
            <a:r>
              <a:rPr lang="en-US" dirty="0">
                <a:solidFill>
                  <a:srgbClr val="FEFFFF"/>
                </a:solidFill>
                <a:latin typeface="Myriad Pro Light"/>
              </a:rPr>
              <a:t>Lack of executive support.</a:t>
            </a:r>
          </a:p>
          <a:p>
            <a:pPr indent="-228600">
              <a:lnSpc>
                <a:spcPct val="90000"/>
              </a:lnSpc>
              <a:spcAft>
                <a:spcPts val="600"/>
              </a:spcAft>
              <a:buFont typeface="Arial" panose="020B0604020202020204" pitchFamily="34" charset="0"/>
              <a:buChar char="•"/>
            </a:pPr>
            <a:r>
              <a:rPr lang="en-US" dirty="0">
                <a:solidFill>
                  <a:srgbClr val="FEFFFF"/>
                </a:solidFill>
                <a:latin typeface="Myriad Pro Light"/>
              </a:rPr>
              <a:t>Multiple document review delay sign off. </a:t>
            </a:r>
          </a:p>
          <a:p>
            <a:pPr indent="-228600">
              <a:lnSpc>
                <a:spcPct val="90000"/>
              </a:lnSpc>
              <a:spcAft>
                <a:spcPts val="600"/>
              </a:spcAft>
              <a:buFont typeface="Arial" panose="020B0604020202020204" pitchFamily="34" charset="0"/>
              <a:buChar char="•"/>
            </a:pPr>
            <a:r>
              <a:rPr lang="en-US" dirty="0">
                <a:solidFill>
                  <a:srgbClr val="FEFFFF"/>
                </a:solidFill>
                <a:latin typeface="Myriad Pro Light"/>
              </a:rPr>
              <a:t>Changing requirements.</a:t>
            </a:r>
          </a:p>
          <a:p>
            <a:pPr indent="-228600">
              <a:lnSpc>
                <a:spcPct val="90000"/>
              </a:lnSpc>
              <a:spcAft>
                <a:spcPts val="600"/>
              </a:spcAft>
              <a:buFont typeface="Arial" panose="020B0604020202020204" pitchFamily="34" charset="0"/>
              <a:buChar char="•"/>
            </a:pPr>
            <a:r>
              <a:rPr lang="en-US" dirty="0">
                <a:solidFill>
                  <a:srgbClr val="FEFFFF"/>
                </a:solidFill>
                <a:latin typeface="Myriad Pro Light"/>
              </a:rPr>
              <a:t>Scope creep.  </a:t>
            </a:r>
          </a:p>
          <a:p>
            <a:pPr indent="-228600">
              <a:lnSpc>
                <a:spcPct val="90000"/>
              </a:lnSpc>
              <a:spcAft>
                <a:spcPts val="600"/>
              </a:spcAft>
              <a:buFont typeface="Arial" panose="020B0604020202020204" pitchFamily="34" charset="0"/>
              <a:buChar char="•"/>
            </a:pPr>
            <a:r>
              <a:rPr lang="en-US" dirty="0">
                <a:solidFill>
                  <a:srgbClr val="FEFFFF"/>
                </a:solidFill>
                <a:latin typeface="Myriad Pro Light"/>
              </a:rPr>
              <a:t>Lack of planning.</a:t>
            </a:r>
          </a:p>
        </p:txBody>
      </p:sp>
      <p:pic>
        <p:nvPicPr>
          <p:cNvPr id="11" name="Picture 4">
            <a:extLst>
              <a:ext uri="{FF2B5EF4-FFF2-40B4-BE49-F238E27FC236}">
                <a16:creationId xmlns:a16="http://schemas.microsoft.com/office/drawing/2014/main" id="{0530B39D-B39B-492F-9F1D-F2D2619EE2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98268" y="1634521"/>
            <a:ext cx="6539075" cy="32695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92D7958-52F7-4746-A056-D8EEE84E8F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14" name="Picture 13">
            <a:extLst>
              <a:ext uri="{FF2B5EF4-FFF2-40B4-BE49-F238E27FC236}">
                <a16:creationId xmlns:a16="http://schemas.microsoft.com/office/drawing/2014/main" id="{09570E49-0B4A-42E7-B720-3EF9CD1F3C95}"/>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486247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164FFCA-18E9-4AC6-8937-FAFE12D4A9A9}"/>
              </a:ext>
            </a:extLst>
          </p:cNvPr>
          <p:cNvSpPr txBox="1"/>
          <p:nvPr/>
        </p:nvSpPr>
        <p:spPr>
          <a:xfrm>
            <a:off x="1028700" y="1967266"/>
            <a:ext cx="2628900" cy="2547257"/>
          </a:xfrm>
          <a:prstGeom prst="ellipse">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a:solidFill>
                  <a:srgbClr val="FFFFFF"/>
                </a:solidFill>
                <a:latin typeface="+mj-lt"/>
                <a:ea typeface="+mj-ea"/>
                <a:cs typeface="+mj-cs"/>
              </a:rPr>
              <a:t>Scenario </a:t>
            </a:r>
            <a:endParaRPr lang="en-US" sz="3600" kern="1200">
              <a:solidFill>
                <a:srgbClr val="FFFFFF"/>
              </a:solidFill>
              <a:latin typeface="+mj-lt"/>
              <a:ea typeface="+mj-ea"/>
              <a:cs typeface="+mj-cs"/>
            </a:endParaRPr>
          </a:p>
        </p:txBody>
      </p:sp>
      <p:pic>
        <p:nvPicPr>
          <p:cNvPr id="11278" name="Picture 14" descr="4 Tips For Opening a Restaurant">
            <a:extLst>
              <a:ext uri="{FF2B5EF4-FFF2-40B4-BE49-F238E27FC236}">
                <a16:creationId xmlns:a16="http://schemas.microsoft.com/office/drawing/2014/main" id="{B3C4C48C-84E7-42D2-82F9-0A807308A3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7316" y="1732660"/>
            <a:ext cx="6780700" cy="33903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icon&#10;&#10;Description automatically generated">
            <a:extLst>
              <a:ext uri="{FF2B5EF4-FFF2-40B4-BE49-F238E27FC236}">
                <a16:creationId xmlns:a16="http://schemas.microsoft.com/office/drawing/2014/main" id="{27B851E2-3286-4F85-B0DB-70092773F0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23" name="Picture 22">
            <a:extLst>
              <a:ext uri="{FF2B5EF4-FFF2-40B4-BE49-F238E27FC236}">
                <a16:creationId xmlns:a16="http://schemas.microsoft.com/office/drawing/2014/main" id="{DB0F66C8-A259-4AB3-866B-0690971B3C58}"/>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3595096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4FFCA-18E9-4AC6-8937-FAFE12D4A9A9}"/>
              </a:ext>
            </a:extLst>
          </p:cNvPr>
          <p:cNvSpPr txBox="1"/>
          <p:nvPr/>
        </p:nvSpPr>
        <p:spPr>
          <a:xfrm>
            <a:off x="640080" y="2074363"/>
            <a:ext cx="2865120"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lnSpc>
                <a:spcPct val="90000"/>
              </a:lnSpc>
              <a:spcBef>
                <a:spcPct val="0"/>
              </a:spcBef>
              <a:spcAft>
                <a:spcPts val="600"/>
              </a:spcAft>
            </a:pPr>
            <a:r>
              <a:rPr lang="en-US" sz="2400" b="1" kern="1200" dirty="0">
                <a:solidFill>
                  <a:schemeClr val="bg1"/>
                </a:solidFill>
                <a:latin typeface="+mj-lt"/>
                <a:ea typeface="+mj-ea"/>
                <a:cs typeface="+mj-cs"/>
              </a:rPr>
              <a:t>Organizational Role</a:t>
            </a:r>
          </a:p>
          <a:p>
            <a:pPr algn="ctr">
              <a:lnSpc>
                <a:spcPct val="90000"/>
              </a:lnSpc>
              <a:spcBef>
                <a:spcPct val="0"/>
              </a:spcBef>
              <a:spcAft>
                <a:spcPts val="600"/>
              </a:spcAft>
            </a:pPr>
            <a:r>
              <a:rPr lang="en-US" sz="2000" kern="1200" dirty="0">
                <a:solidFill>
                  <a:schemeClr val="bg1"/>
                </a:solidFill>
                <a:latin typeface="+mj-lt"/>
                <a:ea typeface="+mj-ea"/>
                <a:cs typeface="+mj-cs"/>
              </a:rPr>
              <a:t>Understanding the Business</a:t>
            </a:r>
          </a:p>
        </p:txBody>
      </p:sp>
      <p:pic>
        <p:nvPicPr>
          <p:cNvPr id="14" name="Picture 13">
            <a:extLst>
              <a:ext uri="{FF2B5EF4-FFF2-40B4-BE49-F238E27FC236}">
                <a16:creationId xmlns:a16="http://schemas.microsoft.com/office/drawing/2014/main" id="{27B851E2-3286-4F85-B0DB-70092773F0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23" name="Picture 22">
            <a:extLst>
              <a:ext uri="{FF2B5EF4-FFF2-40B4-BE49-F238E27FC236}">
                <a16:creationId xmlns:a16="http://schemas.microsoft.com/office/drawing/2014/main" id="{DB0F66C8-A259-4AB3-866B-0690971B3C58}"/>
              </a:ext>
            </a:extLst>
          </p:cNvPr>
          <p:cNvPicPr>
            <a:picLocks noChangeAspect="1"/>
          </p:cNvPicPr>
          <p:nvPr/>
        </p:nvPicPr>
        <p:blipFill>
          <a:blip r:embed="rId4"/>
          <a:stretch>
            <a:fillRect/>
          </a:stretch>
        </p:blipFill>
        <p:spPr>
          <a:xfrm>
            <a:off x="0" y="0"/>
            <a:ext cx="1151477" cy="440958"/>
          </a:xfrm>
          <a:prstGeom prst="rect">
            <a:avLst/>
          </a:prstGeom>
        </p:spPr>
      </p:pic>
      <p:graphicFrame>
        <p:nvGraphicFramePr>
          <p:cNvPr id="6" name="Table 6">
            <a:extLst>
              <a:ext uri="{FF2B5EF4-FFF2-40B4-BE49-F238E27FC236}">
                <a16:creationId xmlns:a16="http://schemas.microsoft.com/office/drawing/2014/main" id="{D3028AAF-8C14-4D10-A073-063BFBCD6105}"/>
              </a:ext>
            </a:extLst>
          </p:cNvPr>
          <p:cNvGraphicFramePr>
            <a:graphicFrameLocks noGrp="1"/>
          </p:cNvGraphicFramePr>
          <p:nvPr>
            <p:ph sz="quarter" idx="10"/>
            <p:extLst>
              <p:ext uri="{D42A27DB-BD31-4B8C-83A1-F6EECF244321}">
                <p14:modId xmlns:p14="http://schemas.microsoft.com/office/powerpoint/2010/main" val="464549006"/>
              </p:ext>
            </p:extLst>
          </p:nvPr>
        </p:nvGraphicFramePr>
        <p:xfrm>
          <a:off x="4038600" y="1001617"/>
          <a:ext cx="7188199" cy="4851380"/>
        </p:xfrm>
        <a:graphic>
          <a:graphicData uri="http://schemas.openxmlformats.org/drawingml/2006/table">
            <a:tbl>
              <a:tblPr firstRow="1" bandRow="1">
                <a:noFill/>
                <a:tableStyleId>{5C22544A-7EE6-4342-B048-85BDC9FD1C3A}</a:tableStyleId>
              </a:tblPr>
              <a:tblGrid>
                <a:gridCol w="3058978">
                  <a:extLst>
                    <a:ext uri="{9D8B030D-6E8A-4147-A177-3AD203B41FA5}">
                      <a16:colId xmlns:a16="http://schemas.microsoft.com/office/drawing/2014/main" val="3314297495"/>
                    </a:ext>
                  </a:extLst>
                </a:gridCol>
                <a:gridCol w="4129221">
                  <a:extLst>
                    <a:ext uri="{9D8B030D-6E8A-4147-A177-3AD203B41FA5}">
                      <a16:colId xmlns:a16="http://schemas.microsoft.com/office/drawing/2014/main" val="3531453489"/>
                    </a:ext>
                  </a:extLst>
                </a:gridCol>
              </a:tblGrid>
              <a:tr h="670785">
                <a:tc>
                  <a:txBody>
                    <a:bodyPr/>
                    <a:lstStyle/>
                    <a:p>
                      <a:r>
                        <a:rPr lang="en-US" sz="2200" b="1" cap="none" spc="0">
                          <a:solidFill>
                            <a:schemeClr val="bg1"/>
                          </a:solidFill>
                        </a:rPr>
                        <a:t>Element</a:t>
                      </a:r>
                      <a:endParaRPr lang="en-ZA" sz="2200" b="1" cap="none" spc="0">
                        <a:solidFill>
                          <a:schemeClr val="bg1"/>
                        </a:solidFill>
                      </a:endParaRPr>
                    </a:p>
                  </a:txBody>
                  <a:tcPr marL="99200" marR="70857" marT="141715" marB="141715"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2200" b="1" cap="none" spc="0">
                          <a:solidFill>
                            <a:schemeClr val="bg1"/>
                          </a:solidFill>
                        </a:rPr>
                        <a:t>Example</a:t>
                      </a:r>
                      <a:endParaRPr lang="en-ZA" sz="2200" b="1" cap="none" spc="0">
                        <a:solidFill>
                          <a:schemeClr val="bg1"/>
                        </a:solidFill>
                      </a:endParaRPr>
                    </a:p>
                  </a:txBody>
                  <a:tcPr marL="99200" marR="70857" marT="141715" marB="141715"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035900603"/>
                  </a:ext>
                </a:extLst>
              </a:tr>
              <a:tr h="836119">
                <a:tc>
                  <a:txBody>
                    <a:bodyPr/>
                    <a:lstStyle/>
                    <a:p>
                      <a:r>
                        <a:rPr lang="en-US" sz="1900" b="1" cap="none" spc="0">
                          <a:solidFill>
                            <a:schemeClr val="tx1"/>
                          </a:solidFill>
                        </a:rPr>
                        <a:t>Key Partners</a:t>
                      </a:r>
                      <a:endParaRPr lang="en-ZA" sz="1900" b="1" cap="none" spc="0">
                        <a:solidFill>
                          <a:schemeClr val="tx1"/>
                        </a:solidFill>
                      </a:endParaRPr>
                    </a:p>
                  </a:txBody>
                  <a:tcPr marL="99200" marR="70857" marT="70857" marB="141715">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r>
                        <a:rPr lang="en-US" sz="1900" cap="none" spc="0" dirty="0">
                          <a:solidFill>
                            <a:schemeClr val="tx1"/>
                          </a:solidFill>
                        </a:rPr>
                        <a:t>Food Supplier.</a:t>
                      </a:r>
                      <a:endParaRPr lang="en-ZA" sz="1900" cap="none" spc="0" dirty="0">
                        <a:solidFill>
                          <a:schemeClr val="tx1"/>
                        </a:solidFill>
                      </a:endParaRPr>
                    </a:p>
                  </a:txBody>
                  <a:tcPr marL="99200" marR="70857" marT="70857" marB="141715">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781118124"/>
                  </a:ext>
                </a:extLst>
              </a:tr>
              <a:tr h="836119">
                <a:tc>
                  <a:txBody>
                    <a:bodyPr/>
                    <a:lstStyle/>
                    <a:p>
                      <a:r>
                        <a:rPr lang="en-US" sz="1900" b="1" cap="none" spc="0">
                          <a:solidFill>
                            <a:schemeClr val="tx1"/>
                          </a:solidFill>
                        </a:rPr>
                        <a:t>Key Activities </a:t>
                      </a:r>
                      <a:endParaRPr lang="en-ZA" sz="1900" b="1" cap="none" spc="0">
                        <a:solidFill>
                          <a:schemeClr val="tx1"/>
                        </a:solidFill>
                      </a:endParaRPr>
                    </a:p>
                  </a:txBody>
                  <a:tcPr marL="99200" marR="70857" marT="70857" marB="141715">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900" cap="none" spc="0" dirty="0">
                          <a:solidFill>
                            <a:schemeClr val="tx1"/>
                          </a:solidFill>
                        </a:rPr>
                        <a:t>Point of Sale. </a:t>
                      </a:r>
                      <a:endParaRPr lang="en-ZA" sz="1900" cap="none" spc="0" dirty="0">
                        <a:solidFill>
                          <a:schemeClr val="tx1"/>
                        </a:solidFill>
                      </a:endParaRPr>
                    </a:p>
                  </a:txBody>
                  <a:tcPr marL="99200" marR="70857" marT="70857" marB="141715">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35233618"/>
                  </a:ext>
                </a:extLst>
              </a:tr>
              <a:tr h="836119">
                <a:tc>
                  <a:txBody>
                    <a:bodyPr/>
                    <a:lstStyle/>
                    <a:p>
                      <a:r>
                        <a:rPr lang="en-US" sz="1900" b="1" cap="none" spc="0">
                          <a:solidFill>
                            <a:schemeClr val="tx1"/>
                          </a:solidFill>
                        </a:rPr>
                        <a:t>Key Resources </a:t>
                      </a:r>
                      <a:endParaRPr lang="en-ZA" sz="1900" b="1" cap="none" spc="0">
                        <a:solidFill>
                          <a:schemeClr val="tx1"/>
                        </a:solidFill>
                      </a:endParaRPr>
                    </a:p>
                  </a:txBody>
                  <a:tcPr marL="99200" marR="70857" marT="70857" marB="141715">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1900" cap="none" spc="0" dirty="0">
                          <a:solidFill>
                            <a:schemeClr val="tx1"/>
                          </a:solidFill>
                        </a:rPr>
                        <a:t>Cleaners. </a:t>
                      </a:r>
                      <a:endParaRPr lang="en-ZA" sz="1900" cap="none" spc="0" dirty="0">
                        <a:solidFill>
                          <a:schemeClr val="tx1"/>
                        </a:solidFill>
                      </a:endParaRPr>
                    </a:p>
                  </a:txBody>
                  <a:tcPr marL="99200" marR="70857" marT="70857" marB="141715">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1233636713"/>
                  </a:ext>
                </a:extLst>
              </a:tr>
              <a:tr h="836119">
                <a:tc>
                  <a:txBody>
                    <a:bodyPr/>
                    <a:lstStyle/>
                    <a:p>
                      <a:r>
                        <a:rPr lang="en-US" sz="1900" b="1" cap="none" spc="0">
                          <a:solidFill>
                            <a:schemeClr val="tx1"/>
                          </a:solidFill>
                        </a:rPr>
                        <a:t>Value Proposition </a:t>
                      </a:r>
                      <a:endParaRPr lang="en-ZA" sz="1900" b="1" cap="none" spc="0">
                        <a:solidFill>
                          <a:schemeClr val="tx1"/>
                        </a:solidFill>
                      </a:endParaRPr>
                    </a:p>
                  </a:txBody>
                  <a:tcPr marL="99200" marR="70857" marT="70857" marB="141715">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900" cap="none" spc="0" dirty="0">
                          <a:solidFill>
                            <a:schemeClr val="tx1"/>
                          </a:solidFill>
                        </a:rPr>
                        <a:t>Good food. </a:t>
                      </a:r>
                      <a:endParaRPr lang="en-ZA" sz="1900" cap="none" spc="0" dirty="0">
                        <a:solidFill>
                          <a:schemeClr val="tx1"/>
                        </a:solidFill>
                      </a:endParaRPr>
                    </a:p>
                  </a:txBody>
                  <a:tcPr marL="99200" marR="70857" marT="70857" marB="141715">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268556"/>
                  </a:ext>
                </a:extLst>
              </a:tr>
              <a:tr h="836119">
                <a:tc>
                  <a:txBody>
                    <a:bodyPr/>
                    <a:lstStyle/>
                    <a:p>
                      <a:r>
                        <a:rPr lang="en-US" sz="1900" b="1" cap="none" spc="0">
                          <a:solidFill>
                            <a:schemeClr val="tx1"/>
                          </a:solidFill>
                        </a:rPr>
                        <a:t>Customer Relationships</a:t>
                      </a:r>
                      <a:endParaRPr lang="en-ZA" sz="1900" b="1" cap="none" spc="0">
                        <a:solidFill>
                          <a:schemeClr val="tx1"/>
                        </a:solidFill>
                      </a:endParaRPr>
                    </a:p>
                  </a:txBody>
                  <a:tcPr marL="99200" marR="70857" marT="70857" marB="141715">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900" cap="none" spc="0" dirty="0">
                          <a:solidFill>
                            <a:schemeClr val="tx1"/>
                          </a:solidFill>
                        </a:rPr>
                        <a:t>Customers and their expectations.</a:t>
                      </a:r>
                      <a:endParaRPr lang="en-ZA" sz="1900" cap="none" spc="0" dirty="0">
                        <a:solidFill>
                          <a:schemeClr val="tx1"/>
                        </a:solidFill>
                      </a:endParaRPr>
                    </a:p>
                  </a:txBody>
                  <a:tcPr marL="99200" marR="70857" marT="70857" marB="14171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60431975"/>
                  </a:ext>
                </a:extLst>
              </a:tr>
            </a:tbl>
          </a:graphicData>
        </a:graphic>
      </p:graphicFrame>
    </p:spTree>
    <p:extLst>
      <p:ext uri="{BB962C8B-B14F-4D97-AF65-F5344CB8AC3E}">
        <p14:creationId xmlns:p14="http://schemas.microsoft.com/office/powerpoint/2010/main" val="2826247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49A44C4-0FE0-4C21-8985-FB8EC9425871}"/>
              </a:ext>
            </a:extLst>
          </p:cNvPr>
          <p:cNvSpPr txBox="1"/>
          <p:nvPr/>
        </p:nvSpPr>
        <p:spPr>
          <a:xfrm>
            <a:off x="640080" y="2074363"/>
            <a:ext cx="2888566"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lnSpc>
                <a:spcPct val="90000"/>
              </a:lnSpc>
              <a:spcBef>
                <a:spcPct val="0"/>
              </a:spcBef>
              <a:spcAft>
                <a:spcPts val="600"/>
              </a:spcAft>
            </a:pPr>
            <a:r>
              <a:rPr lang="en-US" sz="2400" b="1" kern="1200" dirty="0">
                <a:solidFill>
                  <a:schemeClr val="bg1"/>
                </a:solidFill>
                <a:latin typeface="+mj-lt"/>
                <a:ea typeface="+mj-ea"/>
                <a:cs typeface="+mj-cs"/>
              </a:rPr>
              <a:t>Organizational Role</a:t>
            </a:r>
          </a:p>
          <a:p>
            <a:pPr algn="ctr">
              <a:lnSpc>
                <a:spcPct val="90000"/>
              </a:lnSpc>
              <a:spcBef>
                <a:spcPct val="0"/>
              </a:spcBef>
              <a:spcAft>
                <a:spcPts val="600"/>
              </a:spcAft>
            </a:pPr>
            <a:r>
              <a:rPr lang="en-US" sz="2000" kern="1200" dirty="0">
                <a:solidFill>
                  <a:schemeClr val="bg1"/>
                </a:solidFill>
                <a:latin typeface="+mj-lt"/>
                <a:ea typeface="+mj-ea"/>
                <a:cs typeface="+mj-cs"/>
              </a:rPr>
              <a:t>Understanding the Business</a:t>
            </a:r>
          </a:p>
        </p:txBody>
      </p:sp>
      <p:pic>
        <p:nvPicPr>
          <p:cNvPr id="14" name="Picture 13">
            <a:extLst>
              <a:ext uri="{FF2B5EF4-FFF2-40B4-BE49-F238E27FC236}">
                <a16:creationId xmlns:a16="http://schemas.microsoft.com/office/drawing/2014/main" id="{27B851E2-3286-4F85-B0DB-70092773F0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23" name="Picture 22">
            <a:extLst>
              <a:ext uri="{FF2B5EF4-FFF2-40B4-BE49-F238E27FC236}">
                <a16:creationId xmlns:a16="http://schemas.microsoft.com/office/drawing/2014/main" id="{DB0F66C8-A259-4AB3-866B-0690971B3C58}"/>
              </a:ext>
            </a:extLst>
          </p:cNvPr>
          <p:cNvPicPr>
            <a:picLocks noChangeAspect="1"/>
          </p:cNvPicPr>
          <p:nvPr/>
        </p:nvPicPr>
        <p:blipFill>
          <a:blip r:embed="rId4"/>
          <a:stretch>
            <a:fillRect/>
          </a:stretch>
        </p:blipFill>
        <p:spPr>
          <a:xfrm>
            <a:off x="0" y="0"/>
            <a:ext cx="1151477" cy="440958"/>
          </a:xfrm>
          <a:prstGeom prst="rect">
            <a:avLst/>
          </a:prstGeom>
        </p:spPr>
      </p:pic>
      <p:graphicFrame>
        <p:nvGraphicFramePr>
          <p:cNvPr id="6" name="Table 6">
            <a:extLst>
              <a:ext uri="{FF2B5EF4-FFF2-40B4-BE49-F238E27FC236}">
                <a16:creationId xmlns:a16="http://schemas.microsoft.com/office/drawing/2014/main" id="{D3028AAF-8C14-4D10-A073-063BFBCD6105}"/>
              </a:ext>
            </a:extLst>
          </p:cNvPr>
          <p:cNvGraphicFramePr>
            <a:graphicFrameLocks noGrp="1"/>
          </p:cNvGraphicFramePr>
          <p:nvPr>
            <p:ph sz="quarter" idx="10"/>
            <p:extLst>
              <p:ext uri="{D42A27DB-BD31-4B8C-83A1-F6EECF244321}">
                <p14:modId xmlns:p14="http://schemas.microsoft.com/office/powerpoint/2010/main" val="2999926362"/>
              </p:ext>
            </p:extLst>
          </p:nvPr>
        </p:nvGraphicFramePr>
        <p:xfrm>
          <a:off x="4038600" y="1271771"/>
          <a:ext cx="7188200" cy="4311072"/>
        </p:xfrm>
        <a:graphic>
          <a:graphicData uri="http://schemas.openxmlformats.org/drawingml/2006/table">
            <a:tbl>
              <a:tblPr firstRow="1" bandRow="1">
                <a:solidFill>
                  <a:schemeClr val="bg1"/>
                </a:solidFill>
                <a:tableStyleId>{5C22544A-7EE6-4342-B048-85BDC9FD1C3A}</a:tableStyleId>
              </a:tblPr>
              <a:tblGrid>
                <a:gridCol w="2934104">
                  <a:extLst>
                    <a:ext uri="{9D8B030D-6E8A-4147-A177-3AD203B41FA5}">
                      <a16:colId xmlns:a16="http://schemas.microsoft.com/office/drawing/2014/main" val="3314297495"/>
                    </a:ext>
                  </a:extLst>
                </a:gridCol>
                <a:gridCol w="4254096">
                  <a:extLst>
                    <a:ext uri="{9D8B030D-6E8A-4147-A177-3AD203B41FA5}">
                      <a16:colId xmlns:a16="http://schemas.microsoft.com/office/drawing/2014/main" val="3531453489"/>
                    </a:ext>
                  </a:extLst>
                </a:gridCol>
              </a:tblGrid>
              <a:tr h="618356">
                <a:tc>
                  <a:txBody>
                    <a:bodyPr/>
                    <a:lstStyle/>
                    <a:p>
                      <a:r>
                        <a:rPr lang="en-US" sz="2000" b="0" cap="none" spc="0">
                          <a:solidFill>
                            <a:schemeClr val="bg1"/>
                          </a:solidFill>
                        </a:rPr>
                        <a:t>Element</a:t>
                      </a:r>
                      <a:endParaRPr lang="en-ZA" sz="2000" b="0" cap="none" spc="0">
                        <a:solidFill>
                          <a:schemeClr val="bg1"/>
                        </a:solidFill>
                      </a:endParaRPr>
                    </a:p>
                  </a:txBody>
                  <a:tcPr marL="169830" marR="130638" marT="130638" marB="130638"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2000" b="0" cap="none" spc="0" dirty="0">
                          <a:solidFill>
                            <a:schemeClr val="bg1"/>
                          </a:solidFill>
                        </a:rPr>
                        <a:t>Example</a:t>
                      </a:r>
                      <a:endParaRPr lang="en-ZA" sz="2000" b="0" cap="none" spc="0" dirty="0">
                        <a:solidFill>
                          <a:schemeClr val="bg1"/>
                        </a:solidFill>
                      </a:endParaRPr>
                    </a:p>
                  </a:txBody>
                  <a:tcPr marL="169830" marR="130638" marT="130638" marB="130638"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35900603"/>
                  </a:ext>
                </a:extLst>
              </a:tr>
              <a:tr h="923179">
                <a:tc>
                  <a:txBody>
                    <a:bodyPr/>
                    <a:lstStyle/>
                    <a:p>
                      <a:r>
                        <a:rPr lang="en-US" sz="2000" b="1" cap="none" spc="0">
                          <a:solidFill>
                            <a:schemeClr val="tx1"/>
                          </a:solidFill>
                        </a:rPr>
                        <a:t>Channels</a:t>
                      </a:r>
                      <a:endParaRPr lang="en-ZA" sz="2000" b="1" cap="none" spc="0">
                        <a:solidFill>
                          <a:schemeClr val="tx1"/>
                        </a:solidFill>
                      </a:endParaRPr>
                    </a:p>
                  </a:txBody>
                  <a:tcPr marL="169830" marR="130638" marT="130638" marB="130638">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US" sz="2000" cap="none" spc="0" dirty="0">
                          <a:solidFill>
                            <a:schemeClr val="tx1"/>
                          </a:solidFill>
                        </a:rPr>
                        <a:t>Booking system.</a:t>
                      </a:r>
                      <a:endParaRPr lang="en-ZA" sz="2000" cap="none" spc="0" dirty="0">
                        <a:solidFill>
                          <a:schemeClr val="tx1"/>
                        </a:solidFill>
                      </a:endParaRPr>
                    </a:p>
                  </a:txBody>
                  <a:tcPr marL="169830" marR="130638" marT="130638" marB="130638">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781118124"/>
                  </a:ext>
                </a:extLst>
              </a:tr>
              <a:tr h="923179">
                <a:tc>
                  <a:txBody>
                    <a:bodyPr/>
                    <a:lstStyle/>
                    <a:p>
                      <a:r>
                        <a:rPr lang="en-US" sz="2000" b="1" cap="none" spc="0" dirty="0">
                          <a:solidFill>
                            <a:schemeClr val="tx1"/>
                          </a:solidFill>
                        </a:rPr>
                        <a:t>Cost Structure</a:t>
                      </a:r>
                      <a:endParaRPr lang="en-ZA" sz="2000" b="1" cap="none" spc="0" dirty="0">
                        <a:solidFill>
                          <a:schemeClr val="tx1"/>
                        </a:solidFill>
                      </a:endParaRPr>
                    </a:p>
                  </a:txBody>
                  <a:tcPr marL="169830" marR="130638" marT="130638" marB="130638">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US" sz="2000" cap="none" spc="0" dirty="0">
                          <a:solidFill>
                            <a:schemeClr val="tx1"/>
                          </a:solidFill>
                        </a:rPr>
                        <a:t>Operating costs and development costs.</a:t>
                      </a:r>
                      <a:endParaRPr lang="en-ZA" sz="2000" cap="none" spc="0" dirty="0">
                        <a:solidFill>
                          <a:schemeClr val="tx1"/>
                        </a:solidFill>
                      </a:endParaRPr>
                    </a:p>
                  </a:txBody>
                  <a:tcPr marL="169830" marR="130638" marT="130638" marB="130638">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35233618"/>
                  </a:ext>
                </a:extLst>
              </a:tr>
              <a:tr h="923179">
                <a:tc>
                  <a:txBody>
                    <a:bodyPr/>
                    <a:lstStyle/>
                    <a:p>
                      <a:r>
                        <a:rPr lang="en-US" sz="2000" b="1" cap="none" spc="0">
                          <a:solidFill>
                            <a:schemeClr val="tx1"/>
                          </a:solidFill>
                        </a:rPr>
                        <a:t>Revenue Streams</a:t>
                      </a:r>
                      <a:endParaRPr lang="en-ZA" sz="2000" b="1" cap="none" spc="0">
                        <a:solidFill>
                          <a:schemeClr val="tx1"/>
                        </a:solidFill>
                      </a:endParaRPr>
                    </a:p>
                  </a:txBody>
                  <a:tcPr marL="169830" marR="130638" marT="130638" marB="130638">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US" sz="2000" cap="none" spc="0" dirty="0">
                          <a:solidFill>
                            <a:schemeClr val="tx1"/>
                          </a:solidFill>
                        </a:rPr>
                        <a:t>Number of meals sold.</a:t>
                      </a:r>
                      <a:endParaRPr lang="en-ZA" sz="2000" cap="none" spc="0" dirty="0">
                        <a:solidFill>
                          <a:schemeClr val="tx1"/>
                        </a:solidFill>
                      </a:endParaRPr>
                    </a:p>
                  </a:txBody>
                  <a:tcPr marL="169830" marR="130638" marT="130638" marB="130638">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233636713"/>
                  </a:ext>
                </a:extLst>
              </a:tr>
              <a:tr h="923179">
                <a:tc>
                  <a:txBody>
                    <a:bodyPr/>
                    <a:lstStyle/>
                    <a:p>
                      <a:r>
                        <a:rPr lang="en-US" sz="2000" b="1" cap="none" spc="0">
                          <a:solidFill>
                            <a:schemeClr val="tx1"/>
                          </a:solidFill>
                        </a:rPr>
                        <a:t>Customer Segments</a:t>
                      </a:r>
                      <a:endParaRPr lang="en-ZA" sz="2000" b="1" cap="none" spc="0">
                        <a:solidFill>
                          <a:schemeClr val="tx1"/>
                        </a:solidFill>
                      </a:endParaRPr>
                    </a:p>
                  </a:txBody>
                  <a:tcPr marL="169830" marR="130638" marT="130638" marB="130638">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US" sz="2000" cap="none" spc="0" dirty="0">
                          <a:solidFill>
                            <a:schemeClr val="tx1"/>
                          </a:solidFill>
                        </a:rPr>
                        <a:t>Important customers </a:t>
                      </a:r>
                      <a:r>
                        <a:rPr lang="en-US" sz="2000" cap="none" spc="0" dirty="0" err="1">
                          <a:solidFill>
                            <a:schemeClr val="tx1"/>
                          </a:solidFill>
                        </a:rPr>
                        <a:t>e.g</a:t>
                      </a:r>
                      <a:r>
                        <a:rPr lang="en-US" sz="2000" cap="none" spc="0" dirty="0">
                          <a:solidFill>
                            <a:schemeClr val="tx1"/>
                          </a:solidFill>
                        </a:rPr>
                        <a:t> regulars vs new customers </a:t>
                      </a:r>
                      <a:endParaRPr lang="en-ZA" sz="2000" cap="none" spc="0" dirty="0">
                        <a:solidFill>
                          <a:schemeClr val="tx1"/>
                        </a:solidFill>
                      </a:endParaRPr>
                    </a:p>
                  </a:txBody>
                  <a:tcPr marL="169830" marR="130638" marT="130638" marB="130638">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268556"/>
                  </a:ext>
                </a:extLst>
              </a:tr>
            </a:tbl>
          </a:graphicData>
        </a:graphic>
      </p:graphicFrame>
    </p:spTree>
    <p:extLst>
      <p:ext uri="{BB962C8B-B14F-4D97-AF65-F5344CB8AC3E}">
        <p14:creationId xmlns:p14="http://schemas.microsoft.com/office/powerpoint/2010/main" val="3294554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E7A4B-B1EE-46C5-858E-B5F3762E8F54}"/>
              </a:ext>
            </a:extLst>
          </p:cNvPr>
          <p:cNvSpPr>
            <a:spLocks noGrp="1"/>
          </p:cNvSpPr>
          <p:nvPr>
            <p:ph type="title"/>
          </p:nvPr>
        </p:nvSpPr>
        <p:spPr>
          <a:xfrm>
            <a:off x="859316" y="4839673"/>
            <a:ext cx="11215171" cy="1257202"/>
          </a:xfrm>
        </p:spPr>
        <p:txBody>
          <a:bodyPr vert="horz" lIns="91440" tIns="45720" rIns="91440" bIns="45720" rtlCol="0" anchor="b">
            <a:noAutofit/>
          </a:bodyPr>
          <a:lstStyle/>
          <a:p>
            <a:pPr lvl="0" algn="ct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What key </a:t>
            </a:r>
            <a:r>
              <a:rPr lang="en-US" dirty="0">
                <a:latin typeface="Myriad Pro"/>
                <a:ea typeface="Calibri" panose="020F0502020204030204" pitchFamily="34" charset="0"/>
                <a:cs typeface="Times New Roman" panose="02020603050405020304" pitchFamily="18" charset="0"/>
              </a:rPr>
              <a:t>elements</a:t>
            </a:r>
            <a:r>
              <a:rPr lang="en-US" dirty="0">
                <a:latin typeface="Calibri" panose="020F0502020204030204" pitchFamily="34" charset="0"/>
                <a:ea typeface="Calibri" panose="020F0502020204030204" pitchFamily="34" charset="0"/>
                <a:cs typeface="Times New Roman" panose="02020603050405020304" pitchFamily="18" charset="0"/>
              </a:rPr>
              <a:t> can we use to understand the project?  </a:t>
            </a:r>
            <a:endParaRPr lang="en-ZA" sz="4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2" name="Rectangle 141">
            <a:extLst>
              <a:ext uri="{FF2B5EF4-FFF2-40B4-BE49-F238E27FC236}">
                <a16:creationId xmlns:a16="http://schemas.microsoft.com/office/drawing/2014/main" id="{EF5FE77B-EA4C-4573-8509-E577DCA8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Questions">
            <a:extLst>
              <a:ext uri="{FF2B5EF4-FFF2-40B4-BE49-F238E27FC236}">
                <a16:creationId xmlns:a16="http://schemas.microsoft.com/office/drawing/2014/main" id="{9D09F38B-5914-EF10-CFBA-66D4E86C6C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1951" y="891540"/>
            <a:ext cx="3217333" cy="3217333"/>
          </a:xfrm>
          <a:prstGeom prst="rect">
            <a:avLst/>
          </a:prstGeom>
          <a:effectLst>
            <a:outerShdw blurRad="406400" dist="317500" dir="5400000" sx="89000" sy="89000" rotWithShape="0">
              <a:prstClr val="black">
                <a:alpha val="15000"/>
              </a:prstClr>
            </a:outerShdw>
          </a:effectLst>
        </p:spPr>
      </p:pic>
      <p:pic>
        <p:nvPicPr>
          <p:cNvPr id="2050" name="Picture 2" descr="Questions Stock Illustrations – 19,704 Questions Stock Illustrations,  Vectors &amp; Clipart - Dreamstime">
            <a:extLst>
              <a:ext uri="{FF2B5EF4-FFF2-40B4-BE49-F238E27FC236}">
                <a16:creationId xmlns:a16="http://schemas.microsoft.com/office/drawing/2014/main" id="{93B09FFD-B197-4EA8-B5C3-7496715026B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75054" y="1595443"/>
            <a:ext cx="4825407" cy="1809527"/>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6"/>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4108776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group of cars parked in a field&#10;&#10;Description automatically generated with low confidence">
            <a:extLst>
              <a:ext uri="{FF2B5EF4-FFF2-40B4-BE49-F238E27FC236}">
                <a16:creationId xmlns:a16="http://schemas.microsoft.com/office/drawing/2014/main" id="{81B34E82-FA0B-4676-8095-A919FC940E2F}"/>
              </a:ext>
            </a:extLst>
          </p:cNvPr>
          <p:cNvPicPr>
            <a:picLocks noChangeAspect="1"/>
          </p:cNvPicPr>
          <p:nvPr/>
        </p:nvPicPr>
        <p:blipFill rotWithShape="1">
          <a:blip r:embed="rId3">
            <a:alphaModFix amt="35000"/>
          </a:blip>
          <a:srcRect t="44592" r="1" b="12812"/>
          <a:stretch/>
        </p:blipFill>
        <p:spPr>
          <a:xfrm>
            <a:off x="-6" y="23620"/>
            <a:ext cx="12192000" cy="6855958"/>
          </a:xfrm>
          <a:prstGeom prst="rect">
            <a:avLst/>
          </a:prstGeom>
        </p:spPr>
      </p:pic>
      <p:sp>
        <p:nvSpPr>
          <p:cNvPr id="2" name="Title 1">
            <a:extLst>
              <a:ext uri="{FF2B5EF4-FFF2-40B4-BE49-F238E27FC236}">
                <a16:creationId xmlns:a16="http://schemas.microsoft.com/office/drawing/2014/main" id="{41BBA403-C663-4FC1-88F8-24DEA28908CC}"/>
              </a:ext>
            </a:extLst>
          </p:cNvPr>
          <p:cNvSpPr>
            <a:spLocks noGrp="1"/>
          </p:cNvSpPr>
          <p:nvPr>
            <p:ph type="ctrTitle"/>
          </p:nvPr>
        </p:nvSpPr>
        <p:spPr>
          <a:xfrm>
            <a:off x="139932" y="4871311"/>
            <a:ext cx="7577574" cy="1363215"/>
          </a:xfrm>
        </p:spPr>
        <p:txBody>
          <a:bodyPr anchor="t">
            <a:normAutofit/>
          </a:bodyPr>
          <a:lstStyle/>
          <a:p>
            <a:pPr algn="l"/>
            <a:r>
              <a:rPr lang="en-US" dirty="0">
                <a:solidFill>
                  <a:schemeClr val="tx1"/>
                </a:solidFill>
              </a:rPr>
              <a:t>Aviwe Qata </a:t>
            </a:r>
            <a:endParaRPr lang="en-ZA" dirty="0">
              <a:solidFill>
                <a:schemeClr val="tx1"/>
              </a:solidFill>
            </a:endParaRPr>
          </a:p>
        </p:txBody>
      </p:sp>
      <p:sp>
        <p:nvSpPr>
          <p:cNvPr id="3" name="Subtitle 2">
            <a:extLst>
              <a:ext uri="{FF2B5EF4-FFF2-40B4-BE49-F238E27FC236}">
                <a16:creationId xmlns:a16="http://schemas.microsoft.com/office/drawing/2014/main" id="{CD1663B4-5B00-4B8A-84C4-27FD6C684E0D}"/>
              </a:ext>
            </a:extLst>
          </p:cNvPr>
          <p:cNvSpPr>
            <a:spLocks noGrp="1"/>
          </p:cNvSpPr>
          <p:nvPr>
            <p:ph type="subTitle" idx="1"/>
          </p:nvPr>
        </p:nvSpPr>
        <p:spPr>
          <a:xfrm>
            <a:off x="64598" y="5843723"/>
            <a:ext cx="6203590" cy="576738"/>
          </a:xfrm>
        </p:spPr>
        <p:txBody>
          <a:bodyPr anchor="b">
            <a:normAutofit/>
          </a:bodyPr>
          <a:lstStyle/>
          <a:p>
            <a:pPr algn="l"/>
            <a:r>
              <a:rPr lang="en-US" dirty="0">
                <a:solidFill>
                  <a:schemeClr val="tx1"/>
                </a:solidFill>
              </a:rPr>
              <a:t>Business Analyst @ Entelect </a:t>
            </a:r>
            <a:endParaRPr lang="en-ZA" dirty="0">
              <a:solidFill>
                <a:schemeClr val="tx1"/>
              </a:solidFill>
            </a:endParaRPr>
          </a:p>
        </p:txBody>
      </p:sp>
      <p:sp>
        <p:nvSpPr>
          <p:cNvPr id="192" name="Freeform: Shape 191">
            <a:extLst>
              <a:ext uri="{FF2B5EF4-FFF2-40B4-BE49-F238E27FC236}">
                <a16:creationId xmlns:a16="http://schemas.microsoft.com/office/drawing/2014/main" id="{0C498D70-E3F3-491D-AD66-F47DEC818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561316"/>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glass of green liquid with a plant in the background&#10;&#10;Description automatically generated with low confidence">
            <a:extLst>
              <a:ext uri="{FF2B5EF4-FFF2-40B4-BE49-F238E27FC236}">
                <a16:creationId xmlns:a16="http://schemas.microsoft.com/office/drawing/2014/main" id="{27E15E22-6944-4336-A785-1FBFCAD872E2}"/>
              </a:ext>
            </a:extLst>
          </p:cNvPr>
          <p:cNvPicPr>
            <a:picLocks noChangeAspect="1"/>
          </p:cNvPicPr>
          <p:nvPr/>
        </p:nvPicPr>
        <p:blipFill rotWithShape="1">
          <a:blip r:embed="rId4"/>
          <a:srcRect r="836" b="-4"/>
          <a:stretch/>
        </p:blipFill>
        <p:spPr>
          <a:xfrm>
            <a:off x="-6" y="725908"/>
            <a:ext cx="1598364" cy="2852928"/>
          </a:xfrm>
          <a:custGeom>
            <a:avLst/>
            <a:gdLst/>
            <a:ahLst/>
            <a:cxnLst/>
            <a:rect l="l" t="t" r="r" b="b"/>
            <a:pathLst>
              <a:path w="1598364" h="2852928">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p:spPr>
      </p:pic>
      <p:sp>
        <p:nvSpPr>
          <p:cNvPr id="193" name="Oval 192">
            <a:extLst>
              <a:ext uri="{FF2B5EF4-FFF2-40B4-BE49-F238E27FC236}">
                <a16:creationId xmlns:a16="http://schemas.microsoft.com/office/drawing/2014/main" id="{593AFE2C-42B2-4C01-B3C4-EFFC4FA67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830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plants: Kind Words Love Palm Planter!">
            <a:extLst>
              <a:ext uri="{FF2B5EF4-FFF2-40B4-BE49-F238E27FC236}">
                <a16:creationId xmlns:a16="http://schemas.microsoft.com/office/drawing/2014/main" id="{DD9E57F3-0C89-492C-9219-0446583CA9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21752"/>
          <a:stretch/>
        </p:blipFill>
        <p:spPr bwMode="auto">
          <a:xfrm>
            <a:off x="214289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194" name="Oval 193">
            <a:extLst>
              <a:ext uri="{FF2B5EF4-FFF2-40B4-BE49-F238E27FC236}">
                <a16:creationId xmlns:a16="http://schemas.microsoft.com/office/drawing/2014/main" id="{59C1EA7D-CC54-4A0A-B26F-2D24CAF26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5776"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tall metal tower&#10;&#10;Description automatically generated with low confidence">
            <a:extLst>
              <a:ext uri="{FF2B5EF4-FFF2-40B4-BE49-F238E27FC236}">
                <a16:creationId xmlns:a16="http://schemas.microsoft.com/office/drawing/2014/main" id="{E04E31AF-FBA9-480E-862D-DA2F4077E043}"/>
              </a:ext>
            </a:extLst>
          </p:cNvPr>
          <p:cNvPicPr>
            <a:picLocks noChangeAspect="1"/>
          </p:cNvPicPr>
          <p:nvPr/>
        </p:nvPicPr>
        <p:blipFill rotWithShape="1">
          <a:blip r:embed="rId6"/>
          <a:srcRect t="18686" r="3" b="6316"/>
          <a:stretch/>
        </p:blipFill>
        <p:spPr>
          <a:xfrm>
            <a:off x="5540368" y="719559"/>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195" name="Oval 194">
            <a:extLst>
              <a:ext uri="{FF2B5EF4-FFF2-40B4-BE49-F238E27FC236}">
                <a16:creationId xmlns:a16="http://schemas.microsoft.com/office/drawing/2014/main" id="{8791BC3C-724D-4C71-96CA-E85CE9C86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3246"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erson in a green dress&#10;&#10;Description automatically generated with low confidence">
            <a:extLst>
              <a:ext uri="{FF2B5EF4-FFF2-40B4-BE49-F238E27FC236}">
                <a16:creationId xmlns:a16="http://schemas.microsoft.com/office/drawing/2014/main" id="{A7AD9DDA-F0CF-45C4-B785-FCF44126F49C}"/>
              </a:ext>
            </a:extLst>
          </p:cNvPr>
          <p:cNvPicPr>
            <a:picLocks noChangeAspect="1"/>
          </p:cNvPicPr>
          <p:nvPr/>
        </p:nvPicPr>
        <p:blipFill rotWithShape="1">
          <a:blip r:embed="rId7"/>
          <a:srcRect r="3" b="25002"/>
          <a:stretch/>
        </p:blipFill>
        <p:spPr>
          <a:xfrm>
            <a:off x="8945726" y="741685"/>
            <a:ext cx="2837151" cy="2837151"/>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pic>
        <p:nvPicPr>
          <p:cNvPr id="4" name="Picture 3">
            <a:extLst>
              <a:ext uri="{FF2B5EF4-FFF2-40B4-BE49-F238E27FC236}">
                <a16:creationId xmlns:a16="http://schemas.microsoft.com/office/drawing/2014/main" id="{C4E14BC3-07EA-4FC5-86C1-87E47EBD520C}"/>
              </a:ext>
            </a:extLst>
          </p:cNvPr>
          <p:cNvPicPr>
            <a:picLocks noChangeAspect="1"/>
          </p:cNvPicPr>
          <p:nvPr/>
        </p:nvPicPr>
        <p:blipFill>
          <a:blip r:embed="rId8"/>
          <a:stretch>
            <a:fillRect/>
          </a:stretch>
        </p:blipFill>
        <p:spPr>
          <a:xfrm>
            <a:off x="0" y="0"/>
            <a:ext cx="1151477" cy="440958"/>
          </a:xfrm>
          <a:prstGeom prst="rect">
            <a:avLst/>
          </a:prstGeom>
        </p:spPr>
      </p:pic>
      <p:pic>
        <p:nvPicPr>
          <p:cNvPr id="5" name="Picture 4" descr="Logo, icon&#10;&#10;Description automatically generated">
            <a:extLst>
              <a:ext uri="{FF2B5EF4-FFF2-40B4-BE49-F238E27FC236}">
                <a16:creationId xmlns:a16="http://schemas.microsoft.com/office/drawing/2014/main" id="{054AFCCE-C878-49EA-86AD-95F450C99D4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8" name="AutoShape 4" descr="File from iOS">
            <a:extLst>
              <a:ext uri="{FF2B5EF4-FFF2-40B4-BE49-F238E27FC236}">
                <a16:creationId xmlns:a16="http://schemas.microsoft.com/office/drawing/2014/main" id="{709C1FD4-FF41-473A-A2EE-CF02FFC62910}"/>
              </a:ext>
            </a:extLst>
          </p:cNvPr>
          <p:cNvSpPr>
            <a:spLocks noChangeAspect="1" noChangeArrowheads="1"/>
          </p:cNvSpPr>
          <p:nvPr/>
        </p:nvSpPr>
        <p:spPr bwMode="auto">
          <a:xfrm>
            <a:off x="10199857" y="34200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Tree>
    <p:extLst>
      <p:ext uri="{BB962C8B-B14F-4D97-AF65-F5344CB8AC3E}">
        <p14:creationId xmlns:p14="http://schemas.microsoft.com/office/powerpoint/2010/main" val="68571113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44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196245A-7FD1-400C-A8FC-C50CA610A354}"/>
              </a:ext>
            </a:extLst>
          </p:cNvPr>
          <p:cNvSpPr txBox="1"/>
          <p:nvPr/>
        </p:nvSpPr>
        <p:spPr>
          <a:xfrm>
            <a:off x="524256" y="491260"/>
            <a:ext cx="6594189" cy="162521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rgbClr val="FFFFFF"/>
                </a:solidFill>
                <a:latin typeface="+mj-lt"/>
                <a:ea typeface="+mj-ea"/>
                <a:cs typeface="+mj-cs"/>
              </a:rPr>
              <a:t>Organizational Role</a:t>
            </a:r>
          </a:p>
          <a:p>
            <a:pPr>
              <a:lnSpc>
                <a:spcPct val="90000"/>
              </a:lnSpc>
              <a:spcBef>
                <a:spcPct val="0"/>
              </a:spcBef>
            </a:pPr>
            <a:r>
              <a:rPr lang="en-US" sz="4400" kern="1200">
                <a:solidFill>
                  <a:srgbClr val="FFFFFF"/>
                </a:solidFill>
                <a:latin typeface="+mj-lt"/>
                <a:ea typeface="+mj-ea"/>
                <a:cs typeface="+mj-cs"/>
              </a:rPr>
              <a:t>Understanding the Project</a:t>
            </a:r>
          </a:p>
        </p:txBody>
      </p:sp>
      <p:pic>
        <p:nvPicPr>
          <p:cNvPr id="6148" name="Picture 4" descr="Smart Goal Setting Concept Stock Photo - Download Image Now - iStock">
            <a:extLst>
              <a:ext uri="{FF2B5EF4-FFF2-40B4-BE49-F238E27FC236}">
                <a16:creationId xmlns:a16="http://schemas.microsoft.com/office/drawing/2014/main" id="{CCC512EB-04DB-498C-8476-5EE0DB8AA8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50"/>
          <a:stretch/>
        </p:blipFill>
        <p:spPr bwMode="auto">
          <a:xfrm>
            <a:off x="3945548" y="2445941"/>
            <a:ext cx="3442801" cy="195681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iscovering Your Ideal Work Environment">
            <a:extLst>
              <a:ext uri="{FF2B5EF4-FFF2-40B4-BE49-F238E27FC236}">
                <a16:creationId xmlns:a16="http://schemas.microsoft.com/office/drawing/2014/main" id="{98F73E50-5D04-43EA-B5AB-A9DA05227E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3"/>
          <a:stretch/>
        </p:blipFill>
        <p:spPr bwMode="auto">
          <a:xfrm>
            <a:off x="3913673" y="4519618"/>
            <a:ext cx="3442803" cy="19581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7848CE-AADE-4D88-9A6C-55F800609464}"/>
              </a:ext>
            </a:extLst>
          </p:cNvPr>
          <p:cNvPicPr>
            <a:picLocks noChangeAspect="1"/>
          </p:cNvPicPr>
          <p:nvPr/>
        </p:nvPicPr>
        <p:blipFill rotWithShape="1">
          <a:blip r:embed="rId5"/>
          <a:srcRect t="11652" r="-3" b="-3"/>
          <a:stretch/>
        </p:blipFill>
        <p:spPr>
          <a:xfrm>
            <a:off x="329183" y="4572000"/>
            <a:ext cx="3447288" cy="1956816"/>
          </a:xfrm>
          <a:prstGeom prst="rect">
            <a:avLst/>
          </a:prstGeom>
        </p:spPr>
      </p:pic>
      <p:pic>
        <p:nvPicPr>
          <p:cNvPr id="6146" name="Picture 2" descr="Great Teams Are Made of Great People - Kids Ministry - Dedicated to helping  Kids Ministry leaders in their mission of making disciples">
            <a:extLst>
              <a:ext uri="{FF2B5EF4-FFF2-40B4-BE49-F238E27FC236}">
                <a16:creationId xmlns:a16="http://schemas.microsoft.com/office/drawing/2014/main" id="{1B1F38E9-A5DE-4FE7-856F-292F18BA08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822" r="7942" b="5"/>
          <a:stretch/>
        </p:blipFill>
        <p:spPr bwMode="auto">
          <a:xfrm>
            <a:off x="297761" y="2455526"/>
            <a:ext cx="3447288" cy="1956816"/>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D4933E8-C0AA-47E1-8131-043D0A320A6B}"/>
              </a:ext>
            </a:extLst>
          </p:cNvPr>
          <p:cNvSpPr txBox="1"/>
          <p:nvPr/>
        </p:nvSpPr>
        <p:spPr>
          <a:xfrm>
            <a:off x="7957973" y="763523"/>
            <a:ext cx="3511296" cy="5330952"/>
          </a:xfrm>
          <a:prstGeom prst="rect">
            <a:avLst/>
          </a:prstGeom>
        </p:spPr>
        <p:txBody>
          <a:bodyPr vert="horz" lIns="91440" tIns="45720" rIns="91440" bIns="45720" rtlCol="0" anchor="ctr">
            <a:normAutofit/>
          </a:bodyPr>
          <a:lstStyle/>
          <a:p>
            <a:pPr marL="571500" lvl="0" indent="-228600">
              <a:lnSpc>
                <a:spcPct val="90000"/>
              </a:lnSpc>
              <a:spcAft>
                <a:spcPts val="600"/>
              </a:spcAft>
              <a:buFont typeface="Arial" panose="020B0604020202020204" pitchFamily="34" charset="0"/>
              <a:buChar char="•"/>
            </a:pPr>
            <a:r>
              <a:rPr lang="en-US" sz="2200">
                <a:solidFill>
                  <a:srgbClr val="FFFFFF"/>
                </a:solidFill>
              </a:rPr>
              <a:t>People</a:t>
            </a:r>
          </a:p>
          <a:p>
            <a:pPr marL="571500" indent="-228600">
              <a:lnSpc>
                <a:spcPct val="90000"/>
              </a:lnSpc>
              <a:spcAft>
                <a:spcPts val="600"/>
              </a:spcAft>
              <a:buFont typeface="Arial" panose="020B0604020202020204" pitchFamily="34" charset="0"/>
              <a:buChar char="•"/>
            </a:pPr>
            <a:r>
              <a:rPr lang="en-US" sz="2200">
                <a:solidFill>
                  <a:srgbClr val="FFFFFF"/>
                </a:solidFill>
              </a:rPr>
              <a:t>Goal settings</a:t>
            </a:r>
          </a:p>
          <a:p>
            <a:pPr marL="571500" lvl="0" indent="-228600">
              <a:lnSpc>
                <a:spcPct val="90000"/>
              </a:lnSpc>
              <a:spcAft>
                <a:spcPts val="600"/>
              </a:spcAft>
              <a:buFont typeface="Arial" panose="020B0604020202020204" pitchFamily="34" charset="0"/>
              <a:buChar char="•"/>
            </a:pPr>
            <a:r>
              <a:rPr lang="en-US" sz="2200">
                <a:solidFill>
                  <a:srgbClr val="FFFFFF"/>
                </a:solidFill>
              </a:rPr>
              <a:t>Timeframe</a:t>
            </a:r>
          </a:p>
          <a:p>
            <a:pPr marL="571500" lvl="0" indent="-228600">
              <a:lnSpc>
                <a:spcPct val="90000"/>
              </a:lnSpc>
              <a:spcAft>
                <a:spcPts val="600"/>
              </a:spcAft>
              <a:buFont typeface="Arial" panose="020B0604020202020204" pitchFamily="34" charset="0"/>
              <a:buChar char="•"/>
            </a:pPr>
            <a:r>
              <a:rPr lang="en-US" sz="2200">
                <a:solidFill>
                  <a:srgbClr val="FFFFFF"/>
                </a:solidFill>
              </a:rPr>
              <a:t>Environment</a:t>
            </a:r>
          </a:p>
          <a:p>
            <a:pPr marL="571500" indent="-228600">
              <a:lnSpc>
                <a:spcPct val="90000"/>
              </a:lnSpc>
              <a:spcAft>
                <a:spcPts val="600"/>
              </a:spcAft>
              <a:buFont typeface="Arial" panose="020B0604020202020204" pitchFamily="34" charset="0"/>
              <a:buChar char="•"/>
            </a:pPr>
            <a:endParaRPr lang="en-US" sz="2200">
              <a:solidFill>
                <a:srgbClr val="FFFFFF"/>
              </a:solidFill>
            </a:endParaRPr>
          </a:p>
        </p:txBody>
      </p:sp>
      <p:pic>
        <p:nvPicPr>
          <p:cNvPr id="12" name="Picture 11">
            <a:extLst>
              <a:ext uri="{FF2B5EF4-FFF2-40B4-BE49-F238E27FC236}">
                <a16:creationId xmlns:a16="http://schemas.microsoft.com/office/drawing/2014/main" id="{E7F482CF-43EB-4A3B-A06B-1F4752BE0365}"/>
              </a:ext>
            </a:extLst>
          </p:cNvPr>
          <p:cNvPicPr>
            <a:picLocks noChangeAspect="1"/>
          </p:cNvPicPr>
          <p:nvPr/>
        </p:nvPicPr>
        <p:blipFill>
          <a:blip r:embed="rId7"/>
          <a:stretch>
            <a:fillRect/>
          </a:stretch>
        </p:blipFill>
        <p:spPr>
          <a:xfrm>
            <a:off x="0" y="0"/>
            <a:ext cx="1151477" cy="440958"/>
          </a:xfrm>
          <a:prstGeom prst="rect">
            <a:avLst/>
          </a:prstGeom>
        </p:spPr>
      </p:pic>
      <p:pic>
        <p:nvPicPr>
          <p:cNvPr id="13" name="Picture 12" descr="Logo, icon&#10;&#10;Description automatically generated">
            <a:extLst>
              <a:ext uri="{FF2B5EF4-FFF2-40B4-BE49-F238E27FC236}">
                <a16:creationId xmlns:a16="http://schemas.microsoft.com/office/drawing/2014/main" id="{EED13F58-8A97-4859-9B74-F482CB7277E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1783469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4FB4E99-1E1F-4B58-B768-A4251540DDE8}"/>
              </a:ext>
            </a:extLst>
          </p:cNvPr>
          <p:cNvSpPr>
            <a:spLocks noGrp="1"/>
          </p:cNvSpPr>
          <p:nvPr>
            <p:ph type="body" sz="quarter" idx="12"/>
          </p:nvPr>
        </p:nvSpPr>
        <p:spPr>
          <a:xfrm>
            <a:off x="909210" y="597053"/>
            <a:ext cx="12593256" cy="547503"/>
          </a:xfrm>
        </p:spPr>
        <p:txBody>
          <a:bodyPr/>
          <a:lstStyle/>
          <a:p>
            <a:r>
              <a:rPr lang="en-US" sz="5400" b="1" dirty="0"/>
              <a:t>Business Analyst  Responsibilities</a:t>
            </a:r>
            <a:endParaRPr lang="en-ZA" sz="5400" b="1" dirty="0"/>
          </a:p>
        </p:txBody>
      </p:sp>
      <p:pic>
        <p:nvPicPr>
          <p:cNvPr id="6" name="Picture 5" descr="Logo, icon&#10;&#10;Description automatically generated">
            <a:extLst>
              <a:ext uri="{FF2B5EF4-FFF2-40B4-BE49-F238E27FC236}">
                <a16:creationId xmlns:a16="http://schemas.microsoft.com/office/drawing/2014/main" id="{844EFDF9-A7F0-4FC8-861E-3ACEB7BC27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graphicFrame>
        <p:nvGraphicFramePr>
          <p:cNvPr id="8" name="Text Placeholder 3">
            <a:extLst>
              <a:ext uri="{FF2B5EF4-FFF2-40B4-BE49-F238E27FC236}">
                <a16:creationId xmlns:a16="http://schemas.microsoft.com/office/drawing/2014/main" id="{57989371-F9D9-4C27-95DB-3FA06DA0906E}"/>
              </a:ext>
            </a:extLst>
          </p:cNvPr>
          <p:cNvGraphicFramePr/>
          <p:nvPr>
            <p:extLst>
              <p:ext uri="{D42A27DB-BD31-4B8C-83A1-F6EECF244321}">
                <p14:modId xmlns:p14="http://schemas.microsoft.com/office/powerpoint/2010/main" val="3548641144"/>
              </p:ext>
            </p:extLst>
          </p:nvPr>
        </p:nvGraphicFramePr>
        <p:xfrm>
          <a:off x="1151477" y="2388913"/>
          <a:ext cx="4424362" cy="3362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2A788153-566D-4334-8EAB-9A0DE1712F80}"/>
              </a:ext>
            </a:extLst>
          </p:cNvPr>
          <p:cNvPicPr>
            <a:picLocks noChangeAspect="1"/>
          </p:cNvPicPr>
          <p:nvPr/>
        </p:nvPicPr>
        <p:blipFill>
          <a:blip r:embed="rId9"/>
          <a:stretch>
            <a:fillRect/>
          </a:stretch>
        </p:blipFill>
        <p:spPr>
          <a:xfrm>
            <a:off x="0" y="0"/>
            <a:ext cx="1151477" cy="440958"/>
          </a:xfrm>
          <a:prstGeom prst="rect">
            <a:avLst/>
          </a:prstGeom>
        </p:spPr>
      </p:pic>
      <p:pic>
        <p:nvPicPr>
          <p:cNvPr id="3074" name="Picture 2" descr="What is Responsibility? Corporate, financial or moral definitions">
            <a:extLst>
              <a:ext uri="{FF2B5EF4-FFF2-40B4-BE49-F238E27FC236}">
                <a16:creationId xmlns:a16="http://schemas.microsoft.com/office/drawing/2014/main" id="{153A63B6-0F6E-4552-AAE7-276922EC09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1163" y="2372348"/>
            <a:ext cx="5937011" cy="362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78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0"/>
            <a:ext cx="3904488" cy="4233672"/>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B96908-809A-4501-A74E-0332F5B2BAA1}"/>
              </a:ext>
            </a:extLst>
          </p:cNvPr>
          <p:cNvSpPr>
            <a:spLocks noGrp="1"/>
          </p:cNvSpPr>
          <p:nvPr>
            <p:ph type="title"/>
          </p:nvPr>
        </p:nvSpPr>
        <p:spPr>
          <a:xfrm>
            <a:off x="731520" y="1115568"/>
            <a:ext cx="3364992" cy="2843784"/>
          </a:xfrm>
        </p:spPr>
        <p:txBody>
          <a:bodyPr vert="horz" lIns="91440" tIns="45720" rIns="91440" bIns="45720" rtlCol="0" anchor="ctr">
            <a:normAutofit/>
          </a:bodyPr>
          <a:lstStyle/>
          <a:p>
            <a:r>
              <a:rPr lang="en-US" sz="5000" kern="1200">
                <a:solidFill>
                  <a:srgbClr val="FFFFFF"/>
                </a:solidFill>
                <a:latin typeface="+mj-lt"/>
                <a:ea typeface="+mj-ea"/>
                <a:cs typeface="+mj-cs"/>
              </a:rPr>
              <a:t>Gather</a:t>
            </a:r>
          </a:p>
        </p:txBody>
      </p:sp>
      <p:sp>
        <p:nvSpPr>
          <p:cNvPr id="143" name="Rectangle 14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846320"/>
            <a:ext cx="2395728" cy="1563624"/>
          </a:xfrm>
          <a:prstGeom prst="rect">
            <a:avLst/>
          </a:prstGeom>
          <a:solidFill>
            <a:schemeClr val="accent1">
              <a:alpha val="94902"/>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995" y="450221"/>
            <a:ext cx="7207948"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104" name="Picture 8" descr="Requirements Gathering and Intake">
            <a:extLst>
              <a:ext uri="{FF2B5EF4-FFF2-40B4-BE49-F238E27FC236}">
                <a16:creationId xmlns:a16="http://schemas.microsoft.com/office/drawing/2014/main" id="{55CCC40F-776E-42B4-8A95-AEE2F11DEB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40127" y="672149"/>
            <a:ext cx="6762987" cy="5511835"/>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7520" y="4835010"/>
            <a:ext cx="1349026" cy="1572768"/>
          </a:xfrm>
          <a:prstGeom prst="rect">
            <a:avLst/>
          </a:prstGeom>
          <a:solidFill>
            <a:srgbClr val="46546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9F57BA5-9159-424A-96DB-13251C6C6E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87507" y="6104675"/>
            <a:ext cx="475727" cy="555183"/>
          </a:xfrm>
          <a:prstGeom prst="rect">
            <a:avLst/>
          </a:prstGeom>
        </p:spPr>
      </p:pic>
      <p:pic>
        <p:nvPicPr>
          <p:cNvPr id="7" name="Picture 6">
            <a:extLst>
              <a:ext uri="{FF2B5EF4-FFF2-40B4-BE49-F238E27FC236}">
                <a16:creationId xmlns:a16="http://schemas.microsoft.com/office/drawing/2014/main" id="{6783780C-F450-4384-A725-BC02745C48EE}"/>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351945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5136073" y="220479"/>
            <a:ext cx="5541018" cy="707886"/>
          </a:xfrm>
          <a:prstGeom prst="rect">
            <a:avLst/>
          </a:prstGeom>
          <a:noFill/>
        </p:spPr>
        <p:txBody>
          <a:bodyPr wrap="square" rtlCol="0">
            <a:spAutoFit/>
          </a:bodyPr>
          <a:lstStyle/>
          <a:p>
            <a:r>
              <a:rPr lang="en-ZA" sz="4000" b="1" i="0" dirty="0">
                <a:solidFill>
                  <a:srgbClr val="666666"/>
                </a:solidFill>
                <a:effectLst/>
                <a:latin typeface="NotoSans"/>
              </a:rPr>
              <a:t>Gathering Requirements </a:t>
            </a:r>
            <a:endParaRPr lang="en-ZA" sz="4000" b="1" dirty="0"/>
          </a:p>
        </p:txBody>
      </p:sp>
      <p:pic>
        <p:nvPicPr>
          <p:cNvPr id="165" name="Picture 164">
            <a:extLst>
              <a:ext uri="{FF2B5EF4-FFF2-40B4-BE49-F238E27FC236}">
                <a16:creationId xmlns:a16="http://schemas.microsoft.com/office/drawing/2014/main" id="{83A1E21E-6564-49CB-A3F3-317A2C4F9A47}"/>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70" name="TextBox 165">
            <a:extLst>
              <a:ext uri="{FF2B5EF4-FFF2-40B4-BE49-F238E27FC236}">
                <a16:creationId xmlns:a16="http://schemas.microsoft.com/office/drawing/2014/main" id="{E59B7030-3B8D-B0EB-BDF3-195A48BA0FF0}"/>
              </a:ext>
            </a:extLst>
          </p:cNvPr>
          <p:cNvGraphicFramePr/>
          <p:nvPr>
            <p:extLst>
              <p:ext uri="{D42A27DB-BD31-4B8C-83A1-F6EECF244321}">
                <p14:modId xmlns:p14="http://schemas.microsoft.com/office/powerpoint/2010/main" val="2339129972"/>
              </p:ext>
            </p:extLst>
          </p:nvPr>
        </p:nvGraphicFramePr>
        <p:xfrm>
          <a:off x="4097867" y="1132144"/>
          <a:ext cx="7333317" cy="54626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10294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5136073" y="263236"/>
            <a:ext cx="5541018" cy="707886"/>
          </a:xfrm>
          <a:prstGeom prst="rect">
            <a:avLst/>
          </a:prstGeom>
          <a:noFill/>
        </p:spPr>
        <p:txBody>
          <a:bodyPr wrap="square" rtlCol="0">
            <a:spAutoFit/>
          </a:bodyPr>
          <a:lstStyle/>
          <a:p>
            <a:r>
              <a:rPr lang="en-ZA" sz="4000" b="1" i="0" dirty="0">
                <a:solidFill>
                  <a:srgbClr val="666666"/>
                </a:solidFill>
                <a:effectLst/>
                <a:latin typeface="NotoSans"/>
              </a:rPr>
              <a:t>Gathering Requirements </a:t>
            </a:r>
            <a:endParaRPr lang="en-ZA" sz="4000" b="1" dirty="0"/>
          </a:p>
        </p:txBody>
      </p:sp>
      <p:pic>
        <p:nvPicPr>
          <p:cNvPr id="165" name="Picture 164">
            <a:extLst>
              <a:ext uri="{FF2B5EF4-FFF2-40B4-BE49-F238E27FC236}">
                <a16:creationId xmlns:a16="http://schemas.microsoft.com/office/drawing/2014/main" id="{83A1E21E-6564-49CB-A3F3-317A2C4F9A47}"/>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70" name="TextBox 165">
            <a:extLst>
              <a:ext uri="{FF2B5EF4-FFF2-40B4-BE49-F238E27FC236}">
                <a16:creationId xmlns:a16="http://schemas.microsoft.com/office/drawing/2014/main" id="{E59B7030-3B8D-B0EB-BDF3-195A48BA0FF0}"/>
              </a:ext>
            </a:extLst>
          </p:cNvPr>
          <p:cNvGraphicFramePr/>
          <p:nvPr>
            <p:extLst>
              <p:ext uri="{D42A27DB-BD31-4B8C-83A1-F6EECF244321}">
                <p14:modId xmlns:p14="http://schemas.microsoft.com/office/powerpoint/2010/main" val="2442975487"/>
              </p:ext>
            </p:extLst>
          </p:nvPr>
        </p:nvGraphicFramePr>
        <p:xfrm>
          <a:off x="4097867" y="1132144"/>
          <a:ext cx="7333317" cy="54626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546388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0"/>
            <a:ext cx="3904488" cy="4233672"/>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A299AB-C64C-4526-B66C-A92FA20BC965}"/>
              </a:ext>
            </a:extLst>
          </p:cNvPr>
          <p:cNvSpPr>
            <a:spLocks noGrp="1"/>
          </p:cNvSpPr>
          <p:nvPr>
            <p:ph type="title"/>
          </p:nvPr>
        </p:nvSpPr>
        <p:spPr>
          <a:xfrm>
            <a:off x="731520" y="1115568"/>
            <a:ext cx="3364992" cy="2843784"/>
          </a:xfrm>
        </p:spPr>
        <p:txBody>
          <a:bodyPr vert="horz" lIns="91440" tIns="45720" rIns="91440" bIns="45720" rtlCol="0" anchor="ctr">
            <a:normAutofit/>
          </a:bodyPr>
          <a:lstStyle/>
          <a:p>
            <a:r>
              <a:rPr lang="en-US" sz="5000" kern="1200">
                <a:solidFill>
                  <a:srgbClr val="FFFFFF"/>
                </a:solidFill>
                <a:latin typeface="+mj-lt"/>
                <a:ea typeface="+mj-ea"/>
                <a:cs typeface="+mj-cs"/>
              </a:rPr>
              <a:t>Elicit</a:t>
            </a:r>
          </a:p>
        </p:txBody>
      </p:sp>
      <p:sp>
        <p:nvSpPr>
          <p:cNvPr id="137" name="Rectangle 136">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846320"/>
            <a:ext cx="2395728" cy="1563624"/>
          </a:xfrm>
          <a:prstGeom prst="rect">
            <a:avLst/>
          </a:prstGeom>
          <a:solidFill>
            <a:schemeClr val="accent1">
              <a:alpha val="94902"/>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995" y="450221"/>
            <a:ext cx="7207948"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7520" y="4835010"/>
            <a:ext cx="1349026" cy="1572768"/>
          </a:xfrm>
          <a:prstGeom prst="rect">
            <a:avLst/>
          </a:prstGeom>
          <a:solidFill>
            <a:srgbClr val="415E6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76DE330-AEA0-47A7-AD39-470867EBFE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7" name="Picture 6">
            <a:extLst>
              <a:ext uri="{FF2B5EF4-FFF2-40B4-BE49-F238E27FC236}">
                <a16:creationId xmlns:a16="http://schemas.microsoft.com/office/drawing/2014/main" id="{AFA5F202-F392-43E6-BC3D-FFDD266FA054}"/>
              </a:ext>
            </a:extLst>
          </p:cNvPr>
          <p:cNvPicPr>
            <a:picLocks noChangeAspect="1"/>
          </p:cNvPicPr>
          <p:nvPr/>
        </p:nvPicPr>
        <p:blipFill>
          <a:blip r:embed="rId4"/>
          <a:stretch>
            <a:fillRect/>
          </a:stretch>
        </p:blipFill>
        <p:spPr>
          <a:xfrm>
            <a:off x="0" y="0"/>
            <a:ext cx="1151477" cy="440958"/>
          </a:xfrm>
          <a:prstGeom prst="rect">
            <a:avLst/>
          </a:prstGeom>
        </p:spPr>
      </p:pic>
      <p:pic>
        <p:nvPicPr>
          <p:cNvPr id="3080" name="Picture 8" descr="Software Training Workshops – Centre for Business Analytics and Performance">
            <a:extLst>
              <a:ext uri="{FF2B5EF4-FFF2-40B4-BE49-F238E27FC236}">
                <a16:creationId xmlns:a16="http://schemas.microsoft.com/office/drawing/2014/main" id="{5F406516-4A83-4ABE-9B5C-205B3EFB6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2219" y="1519545"/>
            <a:ext cx="6667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149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E7A4B-B1EE-46C5-858E-B5F3762E8F54}"/>
              </a:ext>
            </a:extLst>
          </p:cNvPr>
          <p:cNvSpPr>
            <a:spLocks noGrp="1"/>
          </p:cNvSpPr>
          <p:nvPr>
            <p:ph type="title"/>
          </p:nvPr>
        </p:nvSpPr>
        <p:spPr>
          <a:xfrm>
            <a:off x="1096376" y="4665417"/>
            <a:ext cx="10912010" cy="1257202"/>
          </a:xfrm>
        </p:spPr>
        <p:txBody>
          <a:bodyPr vert="horz" lIns="91440" tIns="45720" rIns="91440" bIns="45720" rtlCol="0" anchor="b">
            <a:noAutofit/>
          </a:bodyPr>
          <a:lstStyle/>
          <a:p>
            <a:pPr algn="ctr"/>
            <a:r>
              <a:rPr lang="en-US" dirty="0"/>
              <a:t>From the above, which ones do you think are elicitation techniques? </a:t>
            </a:r>
            <a:endParaRPr lang="en-ZA" dirty="0"/>
          </a:p>
        </p:txBody>
      </p:sp>
      <p:sp>
        <p:nvSpPr>
          <p:cNvPr id="142" name="Rectangle 141">
            <a:extLst>
              <a:ext uri="{FF2B5EF4-FFF2-40B4-BE49-F238E27FC236}">
                <a16:creationId xmlns:a16="http://schemas.microsoft.com/office/drawing/2014/main" id="{EF5FE77B-EA4C-4573-8509-E577DCA8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Questions Stock Illustrations – 19,704 Questions Stock Illustrations,  Vectors &amp; Clipart - Dreamstime">
            <a:extLst>
              <a:ext uri="{FF2B5EF4-FFF2-40B4-BE49-F238E27FC236}">
                <a16:creationId xmlns:a16="http://schemas.microsoft.com/office/drawing/2014/main" id="{93B09FFD-B197-4EA8-B5C3-7496715026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41158" y="220479"/>
            <a:ext cx="6275704" cy="2353388"/>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4"/>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
        <p:nvSpPr>
          <p:cNvPr id="10" name="TextBox 9">
            <a:extLst>
              <a:ext uri="{FF2B5EF4-FFF2-40B4-BE49-F238E27FC236}">
                <a16:creationId xmlns:a16="http://schemas.microsoft.com/office/drawing/2014/main" id="{74222EF3-F196-4D2C-9F9D-D0A8C1848D02}"/>
              </a:ext>
            </a:extLst>
          </p:cNvPr>
          <p:cNvSpPr txBox="1"/>
          <p:nvPr/>
        </p:nvSpPr>
        <p:spPr>
          <a:xfrm>
            <a:off x="1303867" y="1055436"/>
            <a:ext cx="6096000" cy="2554545"/>
          </a:xfrm>
          <a:prstGeom prst="rect">
            <a:avLst/>
          </a:prstGeom>
          <a:noFill/>
        </p:spPr>
        <p:txBody>
          <a:bodyPr wrap="square">
            <a:spAutoFit/>
          </a:bodyPr>
          <a:lstStyle/>
          <a:p>
            <a:pPr marL="514350" indent="-514350" algn="l">
              <a:buFont typeface="+mj-lt"/>
              <a:buAutoNum type="arabicPeriod"/>
            </a:pPr>
            <a:r>
              <a:rPr lang="en-ZA" sz="3200" b="0" i="0" dirty="0">
                <a:solidFill>
                  <a:srgbClr val="000000"/>
                </a:solidFill>
                <a:effectLst/>
                <a:latin typeface="Roboto" panose="02000000000000000000" pitchFamily="2" charset="0"/>
              </a:rPr>
              <a:t>Brainstorming</a:t>
            </a:r>
          </a:p>
          <a:p>
            <a:pPr marL="514350" indent="-514350">
              <a:buFont typeface="+mj-lt"/>
              <a:buAutoNum type="arabicPeriod"/>
            </a:pPr>
            <a:r>
              <a:rPr lang="en-ZA" sz="3200" b="0" i="0" dirty="0">
                <a:solidFill>
                  <a:srgbClr val="000000"/>
                </a:solidFill>
                <a:effectLst/>
                <a:latin typeface="Roboto" panose="02000000000000000000" pitchFamily="2" charset="0"/>
              </a:rPr>
              <a:t>Prototyping</a:t>
            </a:r>
          </a:p>
          <a:p>
            <a:pPr marL="514350" indent="-514350" algn="l">
              <a:buFont typeface="+mj-lt"/>
              <a:buAutoNum type="arabicPeriod"/>
            </a:pPr>
            <a:r>
              <a:rPr lang="en-ZA" sz="3200" dirty="0">
                <a:solidFill>
                  <a:srgbClr val="000000"/>
                </a:solidFill>
                <a:latin typeface="Roboto" panose="02000000000000000000" pitchFamily="2" charset="0"/>
              </a:rPr>
              <a:t>Jira board </a:t>
            </a:r>
          </a:p>
          <a:p>
            <a:pPr marL="514350" indent="-514350" algn="l">
              <a:buFont typeface="+mj-lt"/>
              <a:buAutoNum type="arabicPeriod"/>
            </a:pPr>
            <a:r>
              <a:rPr lang="en-ZA" sz="3200" b="0" i="0" dirty="0">
                <a:solidFill>
                  <a:srgbClr val="000000"/>
                </a:solidFill>
                <a:effectLst/>
                <a:latin typeface="Roboto" panose="02000000000000000000" pitchFamily="2" charset="0"/>
              </a:rPr>
              <a:t>Observing </a:t>
            </a:r>
          </a:p>
          <a:p>
            <a:pPr marL="514350" indent="-514350" algn="l">
              <a:buFont typeface="+mj-lt"/>
              <a:buAutoNum type="arabicPeriod"/>
            </a:pPr>
            <a:r>
              <a:rPr lang="en-ZA" sz="3200" dirty="0">
                <a:solidFill>
                  <a:srgbClr val="000000"/>
                </a:solidFill>
                <a:latin typeface="Roboto" panose="02000000000000000000" pitchFamily="2" charset="0"/>
              </a:rPr>
              <a:t>Agile session </a:t>
            </a:r>
            <a:endParaRPr lang="en-ZA" sz="3200" b="0" i="0" dirty="0">
              <a:solidFill>
                <a:srgbClr val="000000"/>
              </a:solidFill>
              <a:effectLst/>
              <a:latin typeface="Roboto" panose="02000000000000000000" pitchFamily="2" charset="0"/>
            </a:endParaRPr>
          </a:p>
        </p:txBody>
      </p:sp>
    </p:spTree>
    <p:extLst>
      <p:ext uri="{BB962C8B-B14F-4D97-AF65-F5344CB8AC3E}">
        <p14:creationId xmlns:p14="http://schemas.microsoft.com/office/powerpoint/2010/main" val="657502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4291914" y="371031"/>
            <a:ext cx="7614998" cy="584775"/>
          </a:xfrm>
          <a:prstGeom prst="rect">
            <a:avLst/>
          </a:prstGeom>
          <a:noFill/>
        </p:spPr>
        <p:txBody>
          <a:bodyPr wrap="square" rtlCol="0">
            <a:spAutoFit/>
          </a:bodyPr>
          <a:lstStyle/>
          <a:p>
            <a:r>
              <a:rPr lang="en-ZA" sz="3200" b="1" i="0" dirty="0">
                <a:solidFill>
                  <a:srgbClr val="666666"/>
                </a:solidFill>
                <a:effectLst/>
                <a:latin typeface="NotoSans"/>
              </a:rPr>
              <a:t>Eliciting and Communicating </a:t>
            </a:r>
            <a:r>
              <a:rPr lang="en-ZA" sz="3200" b="1" dirty="0">
                <a:solidFill>
                  <a:srgbClr val="666666"/>
                </a:solidFill>
                <a:latin typeface="NotoSans"/>
              </a:rPr>
              <a:t>R</a:t>
            </a:r>
            <a:r>
              <a:rPr lang="en-ZA" sz="3200" b="1" i="0" dirty="0">
                <a:solidFill>
                  <a:srgbClr val="666666"/>
                </a:solidFill>
                <a:effectLst/>
                <a:latin typeface="NotoSans"/>
              </a:rPr>
              <a:t>equirements</a:t>
            </a:r>
            <a:endParaRPr lang="en-ZA" sz="3200" b="1" dirty="0"/>
          </a:p>
        </p:txBody>
      </p:sp>
      <p:pic>
        <p:nvPicPr>
          <p:cNvPr id="165" name="Picture 164">
            <a:extLst>
              <a:ext uri="{FF2B5EF4-FFF2-40B4-BE49-F238E27FC236}">
                <a16:creationId xmlns:a16="http://schemas.microsoft.com/office/drawing/2014/main" id="{DA6778D5-E150-45DC-ACFD-A9BAFE117C8F}"/>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67" name="TextBox 17">
            <a:extLst>
              <a:ext uri="{FF2B5EF4-FFF2-40B4-BE49-F238E27FC236}">
                <a16:creationId xmlns:a16="http://schemas.microsoft.com/office/drawing/2014/main" id="{1059C273-8B21-9B71-BCB1-A0F184D1AF78}"/>
              </a:ext>
            </a:extLst>
          </p:cNvPr>
          <p:cNvGraphicFramePr/>
          <p:nvPr>
            <p:extLst>
              <p:ext uri="{D42A27DB-BD31-4B8C-83A1-F6EECF244321}">
                <p14:modId xmlns:p14="http://schemas.microsoft.com/office/powerpoint/2010/main" val="2460053992"/>
              </p:ext>
            </p:extLst>
          </p:nvPr>
        </p:nvGraphicFramePr>
        <p:xfrm>
          <a:off x="4169025" y="955806"/>
          <a:ext cx="3961119" cy="492229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 name="Picture 2">
            <a:extLst>
              <a:ext uri="{FF2B5EF4-FFF2-40B4-BE49-F238E27FC236}">
                <a16:creationId xmlns:a16="http://schemas.microsoft.com/office/drawing/2014/main" id="{2D2DB1CA-304D-44F5-99B1-DD1682F7E845}"/>
              </a:ext>
            </a:extLst>
          </p:cNvPr>
          <p:cNvPicPr>
            <a:picLocks noChangeAspect="1"/>
          </p:cNvPicPr>
          <p:nvPr/>
        </p:nvPicPr>
        <p:blipFill>
          <a:blip r:embed="rId14"/>
          <a:stretch>
            <a:fillRect/>
          </a:stretch>
        </p:blipFill>
        <p:spPr>
          <a:xfrm>
            <a:off x="6611273" y="2175003"/>
            <a:ext cx="5057775" cy="4886325"/>
          </a:xfrm>
          <a:prstGeom prst="rect">
            <a:avLst/>
          </a:prstGeom>
        </p:spPr>
      </p:pic>
    </p:spTree>
    <p:extLst>
      <p:ext uri="{BB962C8B-B14F-4D97-AF65-F5344CB8AC3E}">
        <p14:creationId xmlns:p14="http://schemas.microsoft.com/office/powerpoint/2010/main" val="1114918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4291914" y="371031"/>
            <a:ext cx="7614998" cy="584775"/>
          </a:xfrm>
          <a:prstGeom prst="rect">
            <a:avLst/>
          </a:prstGeom>
          <a:noFill/>
        </p:spPr>
        <p:txBody>
          <a:bodyPr wrap="square" rtlCol="0">
            <a:spAutoFit/>
          </a:bodyPr>
          <a:lstStyle/>
          <a:p>
            <a:r>
              <a:rPr lang="en-ZA" sz="3200" b="1" i="0" dirty="0">
                <a:solidFill>
                  <a:srgbClr val="666666"/>
                </a:solidFill>
                <a:effectLst/>
                <a:latin typeface="NotoSans"/>
              </a:rPr>
              <a:t>Eliciting and Communicating </a:t>
            </a:r>
            <a:r>
              <a:rPr lang="en-ZA" sz="3200" b="1" dirty="0">
                <a:solidFill>
                  <a:srgbClr val="666666"/>
                </a:solidFill>
                <a:latin typeface="NotoSans"/>
              </a:rPr>
              <a:t>R</a:t>
            </a:r>
            <a:r>
              <a:rPr lang="en-ZA" sz="3200" b="1" i="0" dirty="0">
                <a:solidFill>
                  <a:srgbClr val="666666"/>
                </a:solidFill>
                <a:effectLst/>
                <a:latin typeface="NotoSans"/>
              </a:rPr>
              <a:t>equirements</a:t>
            </a:r>
            <a:endParaRPr lang="en-ZA" sz="3200" b="1" dirty="0"/>
          </a:p>
        </p:txBody>
      </p:sp>
      <p:pic>
        <p:nvPicPr>
          <p:cNvPr id="165" name="Picture 164">
            <a:extLst>
              <a:ext uri="{FF2B5EF4-FFF2-40B4-BE49-F238E27FC236}">
                <a16:creationId xmlns:a16="http://schemas.microsoft.com/office/drawing/2014/main" id="{DA6778D5-E150-45DC-ACFD-A9BAFE117C8F}"/>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67" name="TextBox 17">
            <a:extLst>
              <a:ext uri="{FF2B5EF4-FFF2-40B4-BE49-F238E27FC236}">
                <a16:creationId xmlns:a16="http://schemas.microsoft.com/office/drawing/2014/main" id="{1059C273-8B21-9B71-BCB1-A0F184D1AF78}"/>
              </a:ext>
            </a:extLst>
          </p:cNvPr>
          <p:cNvGraphicFramePr/>
          <p:nvPr>
            <p:extLst>
              <p:ext uri="{D42A27DB-BD31-4B8C-83A1-F6EECF244321}">
                <p14:modId xmlns:p14="http://schemas.microsoft.com/office/powerpoint/2010/main" val="3539889426"/>
              </p:ext>
            </p:extLst>
          </p:nvPr>
        </p:nvGraphicFramePr>
        <p:xfrm>
          <a:off x="5048512" y="1394876"/>
          <a:ext cx="7250774" cy="492229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906739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4291914" y="371031"/>
            <a:ext cx="7614998" cy="584775"/>
          </a:xfrm>
          <a:prstGeom prst="rect">
            <a:avLst/>
          </a:prstGeom>
          <a:noFill/>
        </p:spPr>
        <p:txBody>
          <a:bodyPr wrap="square" rtlCol="0">
            <a:spAutoFit/>
          </a:bodyPr>
          <a:lstStyle/>
          <a:p>
            <a:r>
              <a:rPr lang="en-ZA" sz="3200" b="1" i="0" dirty="0">
                <a:solidFill>
                  <a:srgbClr val="666666"/>
                </a:solidFill>
                <a:effectLst/>
                <a:latin typeface="NotoSans"/>
              </a:rPr>
              <a:t>Eliciting and Communicating </a:t>
            </a:r>
            <a:r>
              <a:rPr lang="en-ZA" sz="3200" b="1" dirty="0">
                <a:solidFill>
                  <a:srgbClr val="666666"/>
                </a:solidFill>
                <a:latin typeface="NotoSans"/>
              </a:rPr>
              <a:t>R</a:t>
            </a:r>
            <a:r>
              <a:rPr lang="en-ZA" sz="3200" b="1" i="0" dirty="0">
                <a:solidFill>
                  <a:srgbClr val="666666"/>
                </a:solidFill>
                <a:effectLst/>
                <a:latin typeface="NotoSans"/>
              </a:rPr>
              <a:t>equirements</a:t>
            </a:r>
            <a:endParaRPr lang="en-ZA" sz="3200" b="1" dirty="0"/>
          </a:p>
        </p:txBody>
      </p:sp>
      <p:pic>
        <p:nvPicPr>
          <p:cNvPr id="165" name="Picture 164">
            <a:extLst>
              <a:ext uri="{FF2B5EF4-FFF2-40B4-BE49-F238E27FC236}">
                <a16:creationId xmlns:a16="http://schemas.microsoft.com/office/drawing/2014/main" id="{DA6778D5-E150-45DC-ACFD-A9BAFE117C8F}"/>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67" name="TextBox 17">
            <a:extLst>
              <a:ext uri="{FF2B5EF4-FFF2-40B4-BE49-F238E27FC236}">
                <a16:creationId xmlns:a16="http://schemas.microsoft.com/office/drawing/2014/main" id="{1059C273-8B21-9B71-BCB1-A0F184D1AF78}"/>
              </a:ext>
            </a:extLst>
          </p:cNvPr>
          <p:cNvGraphicFramePr/>
          <p:nvPr>
            <p:extLst>
              <p:ext uri="{D42A27DB-BD31-4B8C-83A1-F6EECF244321}">
                <p14:modId xmlns:p14="http://schemas.microsoft.com/office/powerpoint/2010/main" val="786841090"/>
              </p:ext>
            </p:extLst>
          </p:nvPr>
        </p:nvGraphicFramePr>
        <p:xfrm>
          <a:off x="4656513" y="1228966"/>
          <a:ext cx="6524631" cy="492229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398547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3" name="Rectangle 1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Rectangle 14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14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4" descr="What We Think of Beyonce's 'Black Is King' - The New York Times">
            <a:extLst>
              <a:ext uri="{FF2B5EF4-FFF2-40B4-BE49-F238E27FC236}">
                <a16:creationId xmlns:a16="http://schemas.microsoft.com/office/drawing/2014/main" id="{DA3B7DC3-D6E7-41FD-A4AD-1E1F26FBA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612" y="-856"/>
            <a:ext cx="9498426" cy="5303303"/>
          </a:xfrm>
          <a:prstGeom prst="rect">
            <a:avLst/>
          </a:prstGeom>
          <a:extLst>
            <a:ext uri="{909E8E84-426E-40DD-AFC4-6F175D3DCCD1}">
              <a14:hiddenFill xmlns:a14="http://schemas.microsoft.com/office/drawing/2010/main">
                <a:solidFill>
                  <a:srgbClr val="FFFFFF"/>
                </a:solidFill>
              </a14:hiddenFill>
            </a:ext>
          </a:extLst>
        </p:spPr>
      </p:pic>
      <p:pic>
        <p:nvPicPr>
          <p:cNvPr id="4" name="Picture 12" descr="Beyoncé: Homecoming: The Live Album Album Review | Pitchfork">
            <a:extLst>
              <a:ext uri="{FF2B5EF4-FFF2-40B4-BE49-F238E27FC236}">
                <a16:creationId xmlns:a16="http://schemas.microsoft.com/office/drawing/2014/main" id="{C1068E0F-C910-4F57-971A-8A0339C042E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18047" y="5302447"/>
            <a:ext cx="1439863" cy="1441450"/>
          </a:xfrm>
          <a:prstGeom prst="rect">
            <a:avLst/>
          </a:prstGeom>
          <a:extLst>
            <a:ext uri="{909E8E84-426E-40DD-AFC4-6F175D3DCCD1}">
              <a14:hiddenFill xmlns:a14="http://schemas.microsoft.com/office/drawing/2010/main">
                <a:solidFill>
                  <a:srgbClr val="FFFFFF"/>
                </a:solidFill>
              </a14:hiddenFill>
            </a:ext>
          </a:extLst>
        </p:spPr>
      </p:pic>
      <p:pic>
        <p:nvPicPr>
          <p:cNvPr id="4100" name="Picture 4" descr="Beyoncé | Spotify">
            <a:extLst>
              <a:ext uri="{FF2B5EF4-FFF2-40B4-BE49-F238E27FC236}">
                <a16:creationId xmlns:a16="http://schemas.microsoft.com/office/drawing/2014/main" id="{6127F296-431E-46FC-8C8E-1633DFFD45B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520433" y="4912632"/>
            <a:ext cx="1831265" cy="1831265"/>
          </a:xfrm>
          <a:prstGeom prst="rect">
            <a:avLst/>
          </a:prstGeom>
          <a:extLst>
            <a:ext uri="{909E8E84-426E-40DD-AFC4-6F175D3DCCD1}">
              <a14:hiddenFill xmlns:a14="http://schemas.microsoft.com/office/drawing/2010/main">
                <a:solidFill>
                  <a:srgbClr val="FFFFFF"/>
                </a:solidFill>
              </a14:hiddenFill>
            </a:ext>
          </a:extLst>
        </p:spPr>
      </p:pic>
      <p:pic>
        <p:nvPicPr>
          <p:cNvPr id="4106" name="Picture 10" descr="A decade of Beyoncé: The pop singers fandom and music sparked vital  conversations - Firstpost">
            <a:extLst>
              <a:ext uri="{FF2B5EF4-FFF2-40B4-BE49-F238E27FC236}">
                <a16:creationId xmlns:a16="http://schemas.microsoft.com/office/drawing/2014/main" id="{09C98258-4A66-46DE-AE54-4DA07FE13C2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92105" y="5301591"/>
            <a:ext cx="2617788" cy="1441450"/>
          </a:xfrm>
          <a:prstGeom prst="rect">
            <a:avLst/>
          </a:prstGeom>
          <a:extLst>
            <a:ext uri="{909E8E84-426E-40DD-AFC4-6F175D3DCCD1}">
              <a14:hiddenFill xmlns:a14="http://schemas.microsoft.com/office/drawing/2010/main">
                <a:solidFill>
                  <a:srgbClr val="FFFFFF"/>
                </a:solidFill>
              </a14:hiddenFill>
            </a:ext>
          </a:extLst>
        </p:spPr>
      </p:pic>
      <p:pic>
        <p:nvPicPr>
          <p:cNvPr id="4104" name="Picture 8" descr="Beyoncé Health and Fitness Tips">
            <a:extLst>
              <a:ext uri="{FF2B5EF4-FFF2-40B4-BE49-F238E27FC236}">
                <a16:creationId xmlns:a16="http://schemas.microsoft.com/office/drawing/2014/main" id="{88E28EA1-38C3-4E4E-A81B-B63CA879751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700252" y="3404968"/>
            <a:ext cx="3206659" cy="2344957"/>
          </a:xfrm>
          <a:prstGeom prst="rect">
            <a:avLst/>
          </a:prstGeom>
          <a:extLst>
            <a:ext uri="{909E8E84-426E-40DD-AFC4-6F175D3DCCD1}">
              <a14:hiddenFill xmlns:a14="http://schemas.microsoft.com/office/drawing/2010/main">
                <a:solidFill>
                  <a:srgbClr val="FFFFFF"/>
                </a:solidFill>
              </a14:hiddenFill>
            </a:ext>
          </a:extLst>
        </p:spPr>
      </p:pic>
      <p:pic>
        <p:nvPicPr>
          <p:cNvPr id="4098" name="Picture 2" descr="Beyoncé Is The 21st Century's Master Of Leveling Up : NPR">
            <a:extLst>
              <a:ext uri="{FF2B5EF4-FFF2-40B4-BE49-F238E27FC236}">
                <a16:creationId xmlns:a16="http://schemas.microsoft.com/office/drawing/2014/main" id="{6661EEC0-5820-4216-9218-11EEB802A0A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690613" y="5678658"/>
            <a:ext cx="2262600" cy="1206057"/>
          </a:xfrm>
          <a:prstGeom prst="rect">
            <a:avLst/>
          </a:prstGeom>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75EAF48-795E-4FD7-8CE4-5C35AD69FDA3}"/>
              </a:ext>
            </a:extLst>
          </p:cNvPr>
          <p:cNvPicPr>
            <a:picLocks noChangeAspect="1"/>
          </p:cNvPicPr>
          <p:nvPr/>
        </p:nvPicPr>
        <p:blipFill>
          <a:blip r:embed="rId9"/>
          <a:stretch>
            <a:fillRect/>
          </a:stretch>
        </p:blipFill>
        <p:spPr>
          <a:xfrm>
            <a:off x="0" y="0"/>
            <a:ext cx="1151477" cy="440958"/>
          </a:xfrm>
          <a:prstGeom prst="rect">
            <a:avLst/>
          </a:prstGeom>
        </p:spPr>
      </p:pic>
      <p:pic>
        <p:nvPicPr>
          <p:cNvPr id="14" name="Picture 13" descr="Logo, icon&#10;&#10;Description automatically generated">
            <a:extLst>
              <a:ext uri="{FF2B5EF4-FFF2-40B4-BE49-F238E27FC236}">
                <a16:creationId xmlns:a16="http://schemas.microsoft.com/office/drawing/2014/main" id="{6DE3EEB0-8208-4CCB-94C2-F947350DB0B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5124" name="Picture 4" descr="Beyonce At Oscars 2022: Joined By Blue Ivy For 'Be Alive' Performance –  Hollywood Life">
            <a:extLst>
              <a:ext uri="{FF2B5EF4-FFF2-40B4-BE49-F238E27FC236}">
                <a16:creationId xmlns:a16="http://schemas.microsoft.com/office/drawing/2014/main" id="{1CE5D7B2-92A5-4A81-A9B9-705E36508C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11" y="5027164"/>
            <a:ext cx="3243957" cy="1831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951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0"/>
            <a:ext cx="3904488" cy="4233672"/>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244DDC-F6C5-4ACE-BAFC-1428447C8A40}"/>
              </a:ext>
            </a:extLst>
          </p:cNvPr>
          <p:cNvSpPr>
            <a:spLocks noGrp="1"/>
          </p:cNvSpPr>
          <p:nvPr>
            <p:ph type="title"/>
          </p:nvPr>
        </p:nvSpPr>
        <p:spPr>
          <a:xfrm>
            <a:off x="731520" y="1115568"/>
            <a:ext cx="3364992" cy="2843784"/>
          </a:xfrm>
        </p:spPr>
        <p:txBody>
          <a:bodyPr vert="horz" lIns="91440" tIns="45720" rIns="91440" bIns="45720" rtlCol="0" anchor="ctr">
            <a:normAutofit/>
          </a:bodyPr>
          <a:lstStyle/>
          <a:p>
            <a:r>
              <a:rPr lang="en-US" sz="5000" kern="1200">
                <a:solidFill>
                  <a:srgbClr val="FFFFFF"/>
                </a:solidFill>
                <a:latin typeface="+mj-lt"/>
                <a:ea typeface="+mj-ea"/>
                <a:cs typeface="+mj-cs"/>
              </a:rPr>
              <a:t>Analyze </a:t>
            </a:r>
          </a:p>
        </p:txBody>
      </p:sp>
      <p:sp>
        <p:nvSpPr>
          <p:cNvPr id="137" name="Rectangle 136">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846320"/>
            <a:ext cx="2395728" cy="1563624"/>
          </a:xfrm>
          <a:prstGeom prst="rect">
            <a:avLst/>
          </a:prstGeom>
          <a:solidFill>
            <a:schemeClr val="accent1">
              <a:alpha val="94902"/>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995" y="450221"/>
            <a:ext cx="7207948"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194" name="Picture 2" descr="Humor: Finally... The Requirements Document is Complete | Business analyst  humor, Work humor, Manager humor">
            <a:extLst>
              <a:ext uri="{FF2B5EF4-FFF2-40B4-BE49-F238E27FC236}">
                <a16:creationId xmlns:a16="http://schemas.microsoft.com/office/drawing/2014/main" id="{F7A7661B-A664-47CE-8614-450DA33695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6887" y="672149"/>
            <a:ext cx="4409468" cy="5511835"/>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7520" y="4835010"/>
            <a:ext cx="1349026" cy="1572768"/>
          </a:xfrm>
          <a:prstGeom prst="rect">
            <a:avLst/>
          </a:prstGeom>
          <a:solidFill>
            <a:srgbClr val="384B5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9204CD4-8C68-482C-9C00-A9A44060D9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7" name="Picture 6">
            <a:extLst>
              <a:ext uri="{FF2B5EF4-FFF2-40B4-BE49-F238E27FC236}">
                <a16:creationId xmlns:a16="http://schemas.microsoft.com/office/drawing/2014/main" id="{6978590D-C211-40FC-B912-88F76FB6E365}"/>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2257972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E7A4B-B1EE-46C5-858E-B5F3762E8F54}"/>
              </a:ext>
            </a:extLst>
          </p:cNvPr>
          <p:cNvSpPr>
            <a:spLocks noGrp="1"/>
          </p:cNvSpPr>
          <p:nvPr>
            <p:ph type="title"/>
          </p:nvPr>
        </p:nvSpPr>
        <p:spPr>
          <a:xfrm>
            <a:off x="1096376" y="4665417"/>
            <a:ext cx="10587624" cy="1257202"/>
          </a:xfrm>
        </p:spPr>
        <p:txBody>
          <a:bodyPr vert="horz" lIns="91440" tIns="45720" rIns="91440" bIns="45720" rtlCol="0" anchor="b">
            <a:noAutofit/>
          </a:bodyPr>
          <a:lstStyle/>
          <a:p>
            <a:pPr algn="ctr"/>
            <a:r>
              <a:rPr lang="en-US" dirty="0"/>
              <a:t>How would we group our requirements that we have just elicited?</a:t>
            </a:r>
            <a:endParaRPr lang="en-ZA" dirty="0"/>
          </a:p>
        </p:txBody>
      </p:sp>
      <p:sp>
        <p:nvSpPr>
          <p:cNvPr id="142" name="Rectangle 141">
            <a:extLst>
              <a:ext uri="{FF2B5EF4-FFF2-40B4-BE49-F238E27FC236}">
                <a16:creationId xmlns:a16="http://schemas.microsoft.com/office/drawing/2014/main" id="{EF5FE77B-EA4C-4573-8509-E577DCA8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Questions">
            <a:extLst>
              <a:ext uri="{FF2B5EF4-FFF2-40B4-BE49-F238E27FC236}">
                <a16:creationId xmlns:a16="http://schemas.microsoft.com/office/drawing/2014/main" id="{9D09F38B-5914-EF10-CFBA-66D4E86C6C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1951" y="891540"/>
            <a:ext cx="3217333" cy="3217333"/>
          </a:xfrm>
          <a:prstGeom prst="rect">
            <a:avLst/>
          </a:prstGeom>
          <a:effectLst>
            <a:outerShdw blurRad="406400" dist="317500" dir="5400000" sx="89000" sy="89000" rotWithShape="0">
              <a:prstClr val="black">
                <a:alpha val="15000"/>
              </a:prstClr>
            </a:outerShdw>
          </a:effectLst>
        </p:spPr>
      </p:pic>
      <p:pic>
        <p:nvPicPr>
          <p:cNvPr id="2050" name="Picture 2" descr="Questions Stock Illustrations – 19,704 Questions Stock Illustrations,  Vectors &amp; Clipart - Dreamstime">
            <a:extLst>
              <a:ext uri="{FF2B5EF4-FFF2-40B4-BE49-F238E27FC236}">
                <a16:creationId xmlns:a16="http://schemas.microsoft.com/office/drawing/2014/main" id="{93B09FFD-B197-4EA8-B5C3-7496715026B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75054" y="1595443"/>
            <a:ext cx="4825407" cy="1809527"/>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6"/>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3745007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5782511" y="491437"/>
            <a:ext cx="5753960" cy="707886"/>
          </a:xfrm>
          <a:prstGeom prst="rect">
            <a:avLst/>
          </a:prstGeom>
          <a:noFill/>
        </p:spPr>
        <p:txBody>
          <a:bodyPr wrap="square" rtlCol="0">
            <a:spAutoFit/>
          </a:bodyPr>
          <a:lstStyle/>
          <a:p>
            <a:r>
              <a:rPr lang="en-ZA" sz="4000" b="1" i="0" dirty="0">
                <a:solidFill>
                  <a:srgbClr val="666666"/>
                </a:solidFill>
                <a:effectLst/>
                <a:latin typeface="NotoSans"/>
              </a:rPr>
              <a:t>Analysing Requirements</a:t>
            </a:r>
            <a:endParaRPr lang="en-ZA" sz="4000" b="1" dirty="0"/>
          </a:p>
        </p:txBody>
      </p:sp>
      <p:pic>
        <p:nvPicPr>
          <p:cNvPr id="165" name="Picture 164">
            <a:extLst>
              <a:ext uri="{FF2B5EF4-FFF2-40B4-BE49-F238E27FC236}">
                <a16:creationId xmlns:a16="http://schemas.microsoft.com/office/drawing/2014/main" id="{E709F41F-BA3B-4F7D-BB3A-1F28A77228F1}"/>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68" name="TextBox 165">
            <a:extLst>
              <a:ext uri="{FF2B5EF4-FFF2-40B4-BE49-F238E27FC236}">
                <a16:creationId xmlns:a16="http://schemas.microsoft.com/office/drawing/2014/main" id="{888B8E2A-2D54-D7DB-DB10-B3BF9BEEF296}"/>
              </a:ext>
            </a:extLst>
          </p:cNvPr>
          <p:cNvGraphicFramePr/>
          <p:nvPr>
            <p:extLst>
              <p:ext uri="{D42A27DB-BD31-4B8C-83A1-F6EECF244321}">
                <p14:modId xmlns:p14="http://schemas.microsoft.com/office/powerpoint/2010/main" val="1020207242"/>
              </p:ext>
            </p:extLst>
          </p:nvPr>
        </p:nvGraphicFramePr>
        <p:xfrm>
          <a:off x="4529880" y="1199323"/>
          <a:ext cx="6901305" cy="501390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802197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5782511" y="491437"/>
            <a:ext cx="5753960" cy="707886"/>
          </a:xfrm>
          <a:prstGeom prst="rect">
            <a:avLst/>
          </a:prstGeom>
          <a:noFill/>
        </p:spPr>
        <p:txBody>
          <a:bodyPr wrap="square" rtlCol="0">
            <a:spAutoFit/>
          </a:bodyPr>
          <a:lstStyle/>
          <a:p>
            <a:r>
              <a:rPr lang="en-ZA" sz="4000" b="1" i="0" dirty="0">
                <a:solidFill>
                  <a:srgbClr val="666666"/>
                </a:solidFill>
                <a:effectLst/>
                <a:latin typeface="NotoSans"/>
              </a:rPr>
              <a:t>Analysing Requirements</a:t>
            </a:r>
            <a:endParaRPr lang="en-ZA" sz="4000" b="1" dirty="0"/>
          </a:p>
        </p:txBody>
      </p:sp>
      <p:pic>
        <p:nvPicPr>
          <p:cNvPr id="165" name="Picture 164">
            <a:extLst>
              <a:ext uri="{FF2B5EF4-FFF2-40B4-BE49-F238E27FC236}">
                <a16:creationId xmlns:a16="http://schemas.microsoft.com/office/drawing/2014/main" id="{E709F41F-BA3B-4F7D-BB3A-1F28A77228F1}"/>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68" name="TextBox 165">
            <a:extLst>
              <a:ext uri="{FF2B5EF4-FFF2-40B4-BE49-F238E27FC236}">
                <a16:creationId xmlns:a16="http://schemas.microsoft.com/office/drawing/2014/main" id="{888B8E2A-2D54-D7DB-DB10-B3BF9BEEF296}"/>
              </a:ext>
            </a:extLst>
          </p:cNvPr>
          <p:cNvGraphicFramePr/>
          <p:nvPr>
            <p:extLst>
              <p:ext uri="{D42A27DB-BD31-4B8C-83A1-F6EECF244321}">
                <p14:modId xmlns:p14="http://schemas.microsoft.com/office/powerpoint/2010/main" val="2284016166"/>
              </p:ext>
            </p:extLst>
          </p:nvPr>
        </p:nvGraphicFramePr>
        <p:xfrm>
          <a:off x="4411501" y="1456274"/>
          <a:ext cx="7257547" cy="47598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836694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5782511" y="491437"/>
            <a:ext cx="5753960" cy="707886"/>
          </a:xfrm>
          <a:prstGeom prst="rect">
            <a:avLst/>
          </a:prstGeom>
          <a:noFill/>
        </p:spPr>
        <p:txBody>
          <a:bodyPr wrap="square" rtlCol="0">
            <a:spAutoFit/>
          </a:bodyPr>
          <a:lstStyle/>
          <a:p>
            <a:r>
              <a:rPr lang="en-ZA" sz="4000" b="1" i="0" dirty="0">
                <a:solidFill>
                  <a:srgbClr val="666666"/>
                </a:solidFill>
                <a:effectLst/>
                <a:latin typeface="NotoSans"/>
              </a:rPr>
              <a:t>Analysing Requirements</a:t>
            </a:r>
            <a:endParaRPr lang="en-ZA" sz="4000" b="1" dirty="0"/>
          </a:p>
        </p:txBody>
      </p:sp>
      <p:pic>
        <p:nvPicPr>
          <p:cNvPr id="165" name="Picture 164">
            <a:extLst>
              <a:ext uri="{FF2B5EF4-FFF2-40B4-BE49-F238E27FC236}">
                <a16:creationId xmlns:a16="http://schemas.microsoft.com/office/drawing/2014/main" id="{E709F41F-BA3B-4F7D-BB3A-1F28A77228F1}"/>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68" name="TextBox 165">
            <a:extLst>
              <a:ext uri="{FF2B5EF4-FFF2-40B4-BE49-F238E27FC236}">
                <a16:creationId xmlns:a16="http://schemas.microsoft.com/office/drawing/2014/main" id="{888B8E2A-2D54-D7DB-DB10-B3BF9BEEF296}"/>
              </a:ext>
            </a:extLst>
          </p:cNvPr>
          <p:cNvGraphicFramePr/>
          <p:nvPr>
            <p:extLst>
              <p:ext uri="{D42A27DB-BD31-4B8C-83A1-F6EECF244321}">
                <p14:modId xmlns:p14="http://schemas.microsoft.com/office/powerpoint/2010/main" val="1335801669"/>
              </p:ext>
            </p:extLst>
          </p:nvPr>
        </p:nvGraphicFramePr>
        <p:xfrm>
          <a:off x="4481616" y="1526374"/>
          <a:ext cx="7187432" cy="47907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38824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5782511" y="491437"/>
            <a:ext cx="5753960" cy="707886"/>
          </a:xfrm>
          <a:prstGeom prst="rect">
            <a:avLst/>
          </a:prstGeom>
          <a:noFill/>
        </p:spPr>
        <p:txBody>
          <a:bodyPr wrap="square" rtlCol="0">
            <a:spAutoFit/>
          </a:bodyPr>
          <a:lstStyle/>
          <a:p>
            <a:r>
              <a:rPr lang="en-ZA" sz="4000" b="1" i="0" dirty="0">
                <a:solidFill>
                  <a:srgbClr val="666666"/>
                </a:solidFill>
                <a:effectLst/>
                <a:latin typeface="NotoSans"/>
              </a:rPr>
              <a:t>Analysing Requirements</a:t>
            </a:r>
            <a:endParaRPr lang="en-ZA" sz="4000" b="1" dirty="0"/>
          </a:p>
        </p:txBody>
      </p:sp>
      <p:pic>
        <p:nvPicPr>
          <p:cNvPr id="165" name="Picture 164">
            <a:extLst>
              <a:ext uri="{FF2B5EF4-FFF2-40B4-BE49-F238E27FC236}">
                <a16:creationId xmlns:a16="http://schemas.microsoft.com/office/drawing/2014/main" id="{E709F41F-BA3B-4F7D-BB3A-1F28A77228F1}"/>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68" name="TextBox 165">
            <a:extLst>
              <a:ext uri="{FF2B5EF4-FFF2-40B4-BE49-F238E27FC236}">
                <a16:creationId xmlns:a16="http://schemas.microsoft.com/office/drawing/2014/main" id="{888B8E2A-2D54-D7DB-DB10-B3BF9BEEF296}"/>
              </a:ext>
            </a:extLst>
          </p:cNvPr>
          <p:cNvGraphicFramePr/>
          <p:nvPr>
            <p:extLst>
              <p:ext uri="{D42A27DB-BD31-4B8C-83A1-F6EECF244321}">
                <p14:modId xmlns:p14="http://schemas.microsoft.com/office/powerpoint/2010/main" val="1463226635"/>
              </p:ext>
            </p:extLst>
          </p:nvPr>
        </p:nvGraphicFramePr>
        <p:xfrm>
          <a:off x="4523179" y="1474682"/>
          <a:ext cx="7259849" cy="48750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901218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5284800" y="440958"/>
            <a:ext cx="5753960" cy="707886"/>
          </a:xfrm>
          <a:prstGeom prst="rect">
            <a:avLst/>
          </a:prstGeom>
          <a:noFill/>
        </p:spPr>
        <p:txBody>
          <a:bodyPr wrap="square" rtlCol="0">
            <a:spAutoFit/>
          </a:bodyPr>
          <a:lstStyle/>
          <a:p>
            <a:r>
              <a:rPr lang="en-ZA" sz="4000" b="1" i="0" dirty="0">
                <a:solidFill>
                  <a:srgbClr val="666666"/>
                </a:solidFill>
                <a:effectLst/>
                <a:latin typeface="NotoSans"/>
              </a:rPr>
              <a:t>Analysing Requirements</a:t>
            </a:r>
            <a:endParaRPr lang="en-ZA" sz="4000" b="1" dirty="0"/>
          </a:p>
        </p:txBody>
      </p:sp>
      <p:pic>
        <p:nvPicPr>
          <p:cNvPr id="165" name="Picture 164">
            <a:extLst>
              <a:ext uri="{FF2B5EF4-FFF2-40B4-BE49-F238E27FC236}">
                <a16:creationId xmlns:a16="http://schemas.microsoft.com/office/drawing/2014/main" id="{E709F41F-BA3B-4F7D-BB3A-1F28A77228F1}"/>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67" name="TextBox 12">
            <a:extLst>
              <a:ext uri="{FF2B5EF4-FFF2-40B4-BE49-F238E27FC236}">
                <a16:creationId xmlns:a16="http://schemas.microsoft.com/office/drawing/2014/main" id="{63A45342-FF98-A7C7-804C-9D716DBAF399}"/>
              </a:ext>
            </a:extLst>
          </p:cNvPr>
          <p:cNvGraphicFramePr/>
          <p:nvPr>
            <p:extLst>
              <p:ext uri="{D42A27DB-BD31-4B8C-83A1-F6EECF244321}">
                <p14:modId xmlns:p14="http://schemas.microsoft.com/office/powerpoint/2010/main" val="3087473364"/>
              </p:ext>
            </p:extLst>
          </p:nvPr>
        </p:nvGraphicFramePr>
        <p:xfrm>
          <a:off x="4774521" y="854502"/>
          <a:ext cx="6774518" cy="522347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123751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0"/>
            <a:ext cx="3904488" cy="4233672"/>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BE9962-CDDE-4A24-B4CC-2F22E5541C62}"/>
              </a:ext>
            </a:extLst>
          </p:cNvPr>
          <p:cNvSpPr>
            <a:spLocks noGrp="1"/>
          </p:cNvSpPr>
          <p:nvPr>
            <p:ph type="title"/>
          </p:nvPr>
        </p:nvSpPr>
        <p:spPr>
          <a:xfrm>
            <a:off x="731520" y="1115568"/>
            <a:ext cx="3364992" cy="2843784"/>
          </a:xfrm>
        </p:spPr>
        <p:txBody>
          <a:bodyPr vert="horz" lIns="91440" tIns="45720" rIns="91440" bIns="45720" rtlCol="0" anchor="ctr">
            <a:normAutofit/>
          </a:bodyPr>
          <a:lstStyle/>
          <a:p>
            <a:r>
              <a:rPr lang="en-US" sz="5000" kern="1200">
                <a:solidFill>
                  <a:srgbClr val="FFFFFF"/>
                </a:solidFill>
                <a:latin typeface="+mj-lt"/>
                <a:ea typeface="+mj-ea"/>
                <a:cs typeface="+mj-cs"/>
              </a:rPr>
              <a:t>Document </a:t>
            </a:r>
          </a:p>
        </p:txBody>
      </p:sp>
      <p:sp>
        <p:nvSpPr>
          <p:cNvPr id="137" name="Rectangle 136">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846320"/>
            <a:ext cx="2395728" cy="1563624"/>
          </a:xfrm>
          <a:prstGeom prst="rect">
            <a:avLst/>
          </a:prstGeom>
          <a:solidFill>
            <a:schemeClr val="accent1">
              <a:alpha val="94902"/>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995" y="450221"/>
            <a:ext cx="7207948"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218" name="Picture 2" descr="Humor: Rejected Requirements Document">
            <a:extLst>
              <a:ext uri="{FF2B5EF4-FFF2-40B4-BE49-F238E27FC236}">
                <a16:creationId xmlns:a16="http://schemas.microsoft.com/office/drawing/2014/main" id="{B404581D-A9EB-40D7-9A55-D9650BD0E0B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6887" y="672149"/>
            <a:ext cx="4409468" cy="5511835"/>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7520" y="4835010"/>
            <a:ext cx="1349026" cy="1572768"/>
          </a:xfrm>
          <a:prstGeom prst="rect">
            <a:avLst/>
          </a:prstGeom>
          <a:solidFill>
            <a:srgbClr val="375D6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E9A0AAC-605B-4D54-AD5D-8F1581241C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7" name="Picture 6">
            <a:extLst>
              <a:ext uri="{FF2B5EF4-FFF2-40B4-BE49-F238E27FC236}">
                <a16:creationId xmlns:a16="http://schemas.microsoft.com/office/drawing/2014/main" id="{5F2C04C5-3F01-4FD1-92BB-BF9547667CBE}"/>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551563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E7A4B-B1EE-46C5-858E-B5F3762E8F54}"/>
              </a:ext>
            </a:extLst>
          </p:cNvPr>
          <p:cNvSpPr>
            <a:spLocks noGrp="1"/>
          </p:cNvSpPr>
          <p:nvPr>
            <p:ph type="title"/>
          </p:nvPr>
        </p:nvSpPr>
        <p:spPr>
          <a:xfrm>
            <a:off x="1096376" y="4665417"/>
            <a:ext cx="10204085" cy="1257202"/>
          </a:xfrm>
        </p:spPr>
        <p:txBody>
          <a:bodyPr vert="horz" lIns="91440" tIns="45720" rIns="91440" bIns="45720" rtlCol="0" anchor="b">
            <a:noAutofit/>
          </a:bodyPr>
          <a:lstStyle/>
          <a:p>
            <a:pPr algn="ctr"/>
            <a:r>
              <a:rPr lang="en-US" dirty="0"/>
              <a:t>Why do you think documentation is important?</a:t>
            </a:r>
            <a:endParaRPr lang="en-ZA" dirty="0"/>
          </a:p>
        </p:txBody>
      </p:sp>
      <p:sp>
        <p:nvSpPr>
          <p:cNvPr id="142" name="Rectangle 141">
            <a:extLst>
              <a:ext uri="{FF2B5EF4-FFF2-40B4-BE49-F238E27FC236}">
                <a16:creationId xmlns:a16="http://schemas.microsoft.com/office/drawing/2014/main" id="{EF5FE77B-EA4C-4573-8509-E577DCA8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Questions">
            <a:extLst>
              <a:ext uri="{FF2B5EF4-FFF2-40B4-BE49-F238E27FC236}">
                <a16:creationId xmlns:a16="http://schemas.microsoft.com/office/drawing/2014/main" id="{9D09F38B-5914-EF10-CFBA-66D4E86C6C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1951" y="891540"/>
            <a:ext cx="3217333" cy="3217333"/>
          </a:xfrm>
          <a:prstGeom prst="rect">
            <a:avLst/>
          </a:prstGeom>
          <a:effectLst>
            <a:outerShdw blurRad="406400" dist="317500" dir="5400000" sx="89000" sy="89000" rotWithShape="0">
              <a:prstClr val="black">
                <a:alpha val="15000"/>
              </a:prstClr>
            </a:outerShdw>
          </a:effectLst>
        </p:spPr>
      </p:pic>
      <p:pic>
        <p:nvPicPr>
          <p:cNvPr id="2050" name="Picture 2" descr="Questions Stock Illustrations – 19,704 Questions Stock Illustrations,  Vectors &amp; Clipart - Dreamstime">
            <a:extLst>
              <a:ext uri="{FF2B5EF4-FFF2-40B4-BE49-F238E27FC236}">
                <a16:creationId xmlns:a16="http://schemas.microsoft.com/office/drawing/2014/main" id="{93B09FFD-B197-4EA8-B5C3-7496715026B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75054" y="1595443"/>
            <a:ext cx="4825407" cy="1809527"/>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6"/>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2231495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4983850" y="255657"/>
            <a:ext cx="6154793" cy="707886"/>
          </a:xfrm>
          <a:prstGeom prst="rect">
            <a:avLst/>
          </a:prstGeom>
          <a:noFill/>
        </p:spPr>
        <p:txBody>
          <a:bodyPr wrap="square" rtlCol="0">
            <a:spAutoFit/>
          </a:bodyPr>
          <a:lstStyle/>
          <a:p>
            <a:r>
              <a:rPr lang="en-ZA" sz="4000" b="1" i="0" dirty="0">
                <a:solidFill>
                  <a:srgbClr val="666666"/>
                </a:solidFill>
                <a:effectLst/>
                <a:latin typeface="NotoSans"/>
              </a:rPr>
              <a:t>Documenting Requirements</a:t>
            </a:r>
            <a:endParaRPr lang="en-ZA" sz="4000" b="1" dirty="0"/>
          </a:p>
        </p:txBody>
      </p:sp>
      <p:pic>
        <p:nvPicPr>
          <p:cNvPr id="165" name="Picture 164">
            <a:extLst>
              <a:ext uri="{FF2B5EF4-FFF2-40B4-BE49-F238E27FC236}">
                <a16:creationId xmlns:a16="http://schemas.microsoft.com/office/drawing/2014/main" id="{B532175C-103F-48F0-9AB7-20A12414E139}"/>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69" name="TextBox 166">
            <a:extLst>
              <a:ext uri="{FF2B5EF4-FFF2-40B4-BE49-F238E27FC236}">
                <a16:creationId xmlns:a16="http://schemas.microsoft.com/office/drawing/2014/main" id="{6A08E8E5-2B95-07E7-3ED8-6154EAD6564A}"/>
              </a:ext>
            </a:extLst>
          </p:cNvPr>
          <p:cNvGraphicFramePr/>
          <p:nvPr>
            <p:extLst>
              <p:ext uri="{D42A27DB-BD31-4B8C-83A1-F6EECF244321}">
                <p14:modId xmlns:p14="http://schemas.microsoft.com/office/powerpoint/2010/main" val="2160644060"/>
              </p:ext>
            </p:extLst>
          </p:nvPr>
        </p:nvGraphicFramePr>
        <p:xfrm>
          <a:off x="4013200" y="1247046"/>
          <a:ext cx="7817380" cy="47925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84805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4FB4E99-1E1F-4B58-B768-A4251540DDE8}"/>
              </a:ext>
            </a:extLst>
          </p:cNvPr>
          <p:cNvSpPr>
            <a:spLocks noGrp="1"/>
          </p:cNvSpPr>
          <p:nvPr>
            <p:ph type="body" sz="quarter" idx="12"/>
          </p:nvPr>
        </p:nvSpPr>
        <p:spPr>
          <a:xfrm>
            <a:off x="1482505" y="1072357"/>
            <a:ext cx="3705347" cy="547503"/>
          </a:xfrm>
        </p:spPr>
        <p:txBody>
          <a:bodyPr/>
          <a:lstStyle/>
          <a:p>
            <a:r>
              <a:rPr lang="en-US" sz="6000" b="1" dirty="0"/>
              <a:t>Content</a:t>
            </a:r>
            <a:endParaRPr lang="en-ZA" sz="6000" b="1" dirty="0"/>
          </a:p>
        </p:txBody>
      </p:sp>
      <p:pic>
        <p:nvPicPr>
          <p:cNvPr id="6" name="Picture 5" descr="Logo, icon&#10;&#10;Description automatically generated">
            <a:extLst>
              <a:ext uri="{FF2B5EF4-FFF2-40B4-BE49-F238E27FC236}">
                <a16:creationId xmlns:a16="http://schemas.microsoft.com/office/drawing/2014/main" id="{844EFDF9-A7F0-4FC8-861E-3ACEB7BC27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graphicFrame>
        <p:nvGraphicFramePr>
          <p:cNvPr id="8" name="Text Placeholder 3">
            <a:extLst>
              <a:ext uri="{FF2B5EF4-FFF2-40B4-BE49-F238E27FC236}">
                <a16:creationId xmlns:a16="http://schemas.microsoft.com/office/drawing/2014/main" id="{57989371-F9D9-4C27-95DB-3FA06DA0906E}"/>
              </a:ext>
            </a:extLst>
          </p:cNvPr>
          <p:cNvGraphicFramePr/>
          <p:nvPr>
            <p:extLst>
              <p:ext uri="{D42A27DB-BD31-4B8C-83A1-F6EECF244321}">
                <p14:modId xmlns:p14="http://schemas.microsoft.com/office/powerpoint/2010/main" val="3051621176"/>
              </p:ext>
            </p:extLst>
          </p:nvPr>
        </p:nvGraphicFramePr>
        <p:xfrm>
          <a:off x="1062038" y="2798763"/>
          <a:ext cx="10318725" cy="3362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3D9B24EA-7B31-4E77-8F44-7058AD1626A2}"/>
              </a:ext>
            </a:extLst>
          </p:cNvPr>
          <p:cNvPicPr>
            <a:picLocks noChangeAspect="1"/>
          </p:cNvPicPr>
          <p:nvPr/>
        </p:nvPicPr>
        <p:blipFill>
          <a:blip r:embed="rId9"/>
          <a:stretch>
            <a:fillRect/>
          </a:stretch>
        </p:blipFill>
        <p:spPr>
          <a:xfrm>
            <a:off x="0" y="0"/>
            <a:ext cx="1151477" cy="440958"/>
          </a:xfrm>
          <a:prstGeom prst="rect">
            <a:avLst/>
          </a:prstGeom>
        </p:spPr>
      </p:pic>
    </p:spTree>
    <p:extLst>
      <p:ext uri="{BB962C8B-B14F-4D97-AF65-F5344CB8AC3E}">
        <p14:creationId xmlns:p14="http://schemas.microsoft.com/office/powerpoint/2010/main" val="1891575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0"/>
            <a:ext cx="3904488" cy="4233672"/>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DD70B2-0935-4E6B-AE2C-DB714E94D412}"/>
              </a:ext>
            </a:extLst>
          </p:cNvPr>
          <p:cNvSpPr>
            <a:spLocks noGrp="1"/>
          </p:cNvSpPr>
          <p:nvPr>
            <p:ph type="title"/>
          </p:nvPr>
        </p:nvSpPr>
        <p:spPr>
          <a:xfrm>
            <a:off x="731520" y="1115568"/>
            <a:ext cx="3364992" cy="2843784"/>
          </a:xfrm>
        </p:spPr>
        <p:txBody>
          <a:bodyPr vert="horz" lIns="91440" tIns="45720" rIns="91440" bIns="45720" rtlCol="0" anchor="ctr">
            <a:normAutofit/>
          </a:bodyPr>
          <a:lstStyle/>
          <a:p>
            <a:r>
              <a:rPr lang="en-US" sz="5000" kern="1200">
                <a:solidFill>
                  <a:srgbClr val="FFFFFF"/>
                </a:solidFill>
                <a:latin typeface="+mj-lt"/>
                <a:ea typeface="+mj-ea"/>
                <a:cs typeface="+mj-cs"/>
              </a:rPr>
              <a:t>Model </a:t>
            </a:r>
          </a:p>
        </p:txBody>
      </p:sp>
      <p:sp>
        <p:nvSpPr>
          <p:cNvPr id="137" name="Rectangle 136">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846320"/>
            <a:ext cx="2395728" cy="1563624"/>
          </a:xfrm>
          <a:prstGeom prst="rect">
            <a:avLst/>
          </a:prstGeom>
          <a:solidFill>
            <a:schemeClr val="accent1">
              <a:alpha val="94902"/>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2C910467-8185-45DD-B8A2-A88DF20DF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1995" y="450221"/>
            <a:ext cx="7207948" cy="5948859"/>
          </a:xfrm>
          <a:prstGeom prst="rect">
            <a:avLst/>
          </a:prstGeom>
          <a:solidFill>
            <a:srgbClr val="7F7F7F">
              <a:alpha val="24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266" name="Picture 2" descr="Humor: When Requirements Keep Changing... | Engineering humor, Computer  humor, Work humor">
            <a:extLst>
              <a:ext uri="{FF2B5EF4-FFF2-40B4-BE49-F238E27FC236}">
                <a16:creationId xmlns:a16="http://schemas.microsoft.com/office/drawing/2014/main" id="{F1237858-FB1B-4984-AA8F-D708992916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6887" y="672149"/>
            <a:ext cx="4409468" cy="5511835"/>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7520" y="4835010"/>
            <a:ext cx="1349026" cy="1572768"/>
          </a:xfrm>
          <a:prstGeom prst="rect">
            <a:avLst/>
          </a:prstGeom>
          <a:solidFill>
            <a:srgbClr val="4D4C37"/>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B220E05-12C7-4C00-82E3-19A4DB5A18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7" name="Picture 6">
            <a:extLst>
              <a:ext uri="{FF2B5EF4-FFF2-40B4-BE49-F238E27FC236}">
                <a16:creationId xmlns:a16="http://schemas.microsoft.com/office/drawing/2014/main" id="{D41B8E94-0165-40C8-AEC1-2A6FD15AF48A}"/>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174621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530" y="372562"/>
            <a:ext cx="1389983" cy="1389983"/>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5530" y="1924924"/>
            <a:ext cx="1389983" cy="138998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530" y="3466242"/>
            <a:ext cx="1389983" cy="1389983"/>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5530" y="5007560"/>
            <a:ext cx="1389983" cy="1389983"/>
          </a:xfrm>
          <a:prstGeom prst="rect">
            <a:avLst/>
          </a:prstGeom>
        </p:spPr>
      </p:pic>
      <p:pic>
        <p:nvPicPr>
          <p:cNvPr id="14" name="Picture 13">
            <a:extLst>
              <a:ext uri="{FF2B5EF4-FFF2-40B4-BE49-F238E27FC236}">
                <a16:creationId xmlns:a16="http://schemas.microsoft.com/office/drawing/2014/main" id="{E1903656-FB96-4AF3-8E69-AB7C13FD5A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2" name="TextBox 1">
            <a:extLst>
              <a:ext uri="{FF2B5EF4-FFF2-40B4-BE49-F238E27FC236}">
                <a16:creationId xmlns:a16="http://schemas.microsoft.com/office/drawing/2014/main" id="{8CC4C129-0020-48BD-99C1-50392856CC9E}"/>
              </a:ext>
            </a:extLst>
          </p:cNvPr>
          <p:cNvSpPr txBox="1"/>
          <p:nvPr/>
        </p:nvSpPr>
        <p:spPr>
          <a:xfrm>
            <a:off x="5381677" y="440958"/>
            <a:ext cx="5806243" cy="707886"/>
          </a:xfrm>
          <a:prstGeom prst="rect">
            <a:avLst/>
          </a:prstGeom>
          <a:noFill/>
        </p:spPr>
        <p:txBody>
          <a:bodyPr wrap="square" rtlCol="0">
            <a:spAutoFit/>
          </a:bodyPr>
          <a:lstStyle/>
          <a:p>
            <a:r>
              <a:rPr lang="en-US" sz="4000" b="1" dirty="0">
                <a:solidFill>
                  <a:srgbClr val="666666"/>
                </a:solidFill>
                <a:latin typeface="NotoSans"/>
              </a:rPr>
              <a:t>M</a:t>
            </a:r>
            <a:r>
              <a:rPr lang="en-ZA" sz="4000" b="1" dirty="0" err="1">
                <a:solidFill>
                  <a:srgbClr val="666666"/>
                </a:solidFill>
                <a:latin typeface="NotoSans"/>
              </a:rPr>
              <a:t>odel</a:t>
            </a:r>
            <a:r>
              <a:rPr lang="en-ZA" sz="4000" b="1" dirty="0">
                <a:solidFill>
                  <a:srgbClr val="666666"/>
                </a:solidFill>
                <a:latin typeface="NotoSans"/>
              </a:rPr>
              <a:t> Requirements </a:t>
            </a:r>
            <a:endParaRPr lang="en-ZA" sz="4000" b="1" dirty="0"/>
          </a:p>
        </p:txBody>
      </p:sp>
      <p:pic>
        <p:nvPicPr>
          <p:cNvPr id="165" name="Picture 164">
            <a:extLst>
              <a:ext uri="{FF2B5EF4-FFF2-40B4-BE49-F238E27FC236}">
                <a16:creationId xmlns:a16="http://schemas.microsoft.com/office/drawing/2014/main" id="{88B5D75F-DBD8-473C-8BA8-57659040686A}"/>
              </a:ext>
            </a:extLst>
          </p:cNvPr>
          <p:cNvPicPr>
            <a:picLocks noChangeAspect="1"/>
          </p:cNvPicPr>
          <p:nvPr/>
        </p:nvPicPr>
        <p:blipFill>
          <a:blip r:embed="rId8"/>
          <a:stretch>
            <a:fillRect/>
          </a:stretch>
        </p:blipFill>
        <p:spPr>
          <a:xfrm>
            <a:off x="0" y="0"/>
            <a:ext cx="1151477" cy="440958"/>
          </a:xfrm>
          <a:prstGeom prst="rect">
            <a:avLst/>
          </a:prstGeom>
        </p:spPr>
      </p:pic>
      <p:pic>
        <p:nvPicPr>
          <p:cNvPr id="1028" name="Picture 4">
            <a:extLst>
              <a:ext uri="{FF2B5EF4-FFF2-40B4-BE49-F238E27FC236}">
                <a16:creationId xmlns:a16="http://schemas.microsoft.com/office/drawing/2014/main" id="{CEB8A7A7-969E-4BA2-864A-5445AE064A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7132" y="1959151"/>
            <a:ext cx="8534199" cy="397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658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7A4B-B1EE-46C5-858E-B5F3762E8F54}"/>
              </a:ext>
            </a:extLst>
          </p:cNvPr>
          <p:cNvSpPr>
            <a:spLocks noGrp="1"/>
          </p:cNvSpPr>
          <p:nvPr>
            <p:ph type="title"/>
          </p:nvPr>
        </p:nvSpPr>
        <p:spPr>
          <a:xfrm>
            <a:off x="362472" y="440958"/>
            <a:ext cx="11082834" cy="932688"/>
          </a:xfrm>
        </p:spPr>
        <p:txBody>
          <a:bodyPr vert="horz" lIns="91440" tIns="45720" rIns="91440" bIns="45720" rtlCol="0" anchor="b">
            <a:noAutofit/>
          </a:bodyPr>
          <a:lstStyle/>
          <a:p>
            <a:r>
              <a:rPr lang="en-US" sz="4000" kern="1200" dirty="0">
                <a:solidFill>
                  <a:schemeClr val="tx1"/>
                </a:solidFill>
                <a:latin typeface="Myriad Pro"/>
                <a:ea typeface="+mj-ea"/>
                <a:cs typeface="+mj-cs"/>
              </a:rPr>
              <a:t>What is your favorite tool to use from these?</a:t>
            </a:r>
          </a:p>
        </p:txBody>
      </p:sp>
      <p:sp>
        <p:nvSpPr>
          <p:cNvPr id="78" name="Rectangle 77">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100" name="Picture 4" descr="Top 8 Business Analysis Tools Recommended for Every Business Analyst |  Hetarth Consulting">
            <a:extLst>
              <a:ext uri="{FF2B5EF4-FFF2-40B4-BE49-F238E27FC236}">
                <a16:creationId xmlns:a16="http://schemas.microsoft.com/office/drawing/2014/main" id="{BB1C7C79-7FF5-42F5-967A-D875BFD8186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1941621"/>
            <a:ext cx="10515599" cy="428510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4"/>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45306" y="6084665"/>
            <a:ext cx="475727" cy="555183"/>
          </a:xfrm>
          <a:prstGeom prst="rect">
            <a:avLst/>
          </a:prstGeom>
        </p:spPr>
      </p:pic>
    </p:spTree>
    <p:extLst>
      <p:ext uri="{BB962C8B-B14F-4D97-AF65-F5344CB8AC3E}">
        <p14:creationId xmlns:p14="http://schemas.microsoft.com/office/powerpoint/2010/main" val="3525916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F9CFF6-BF84-4DE5-BBEE-7DD650C3DCE8}"/>
              </a:ext>
            </a:extLst>
          </p:cNvPr>
          <p:cNvSpPr>
            <a:spLocks noGrp="1"/>
          </p:cNvSpPr>
          <p:nvPr>
            <p:ph type="title"/>
          </p:nvPr>
        </p:nvSpPr>
        <p:spPr>
          <a:xfrm>
            <a:off x="3807579" y="323622"/>
            <a:ext cx="5224170" cy="1135737"/>
          </a:xfrm>
        </p:spPr>
        <p:txBody>
          <a:bodyPr vert="horz" lIns="91440" tIns="45720" rIns="91440" bIns="45720" rtlCol="0" anchor="ctr">
            <a:normAutofit/>
          </a:bodyPr>
          <a:lstStyle/>
          <a:p>
            <a:r>
              <a:rPr lang="en-US" sz="6000" kern="1200" dirty="0">
                <a:solidFill>
                  <a:schemeClr val="tx1"/>
                </a:solidFill>
                <a:latin typeface="Calibri Light (Headings)"/>
                <a:ea typeface="+mj-ea"/>
                <a:cs typeface="+mj-cs"/>
              </a:rPr>
              <a:t>Important Tools</a:t>
            </a:r>
          </a:p>
        </p:txBody>
      </p:sp>
      <p:graphicFrame>
        <p:nvGraphicFramePr>
          <p:cNvPr id="12294" name="Content Placeholder 3">
            <a:extLst>
              <a:ext uri="{FF2B5EF4-FFF2-40B4-BE49-F238E27FC236}">
                <a16:creationId xmlns:a16="http://schemas.microsoft.com/office/drawing/2014/main" id="{6269A73D-D5C1-785C-1F25-129FA5A1D288}"/>
              </a:ext>
            </a:extLst>
          </p:cNvPr>
          <p:cNvGraphicFramePr>
            <a:graphicFrameLocks noGrp="1"/>
          </p:cNvGraphicFramePr>
          <p:nvPr>
            <p:ph sz="half" idx="2"/>
            <p:extLst>
              <p:ext uri="{D42A27DB-BD31-4B8C-83A1-F6EECF244321}">
                <p14:modId xmlns:p14="http://schemas.microsoft.com/office/powerpoint/2010/main" val="3252182378"/>
              </p:ext>
            </p:extLst>
          </p:nvPr>
        </p:nvGraphicFramePr>
        <p:xfrm>
          <a:off x="911797" y="2140396"/>
          <a:ext cx="4008384"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D8FB38E3-DF14-4F38-8636-5C9335F3413A}"/>
              </a:ext>
            </a:extLst>
          </p:cNvPr>
          <p:cNvPicPr>
            <a:picLocks noChangeAspect="1"/>
          </p:cNvPicPr>
          <p:nvPr/>
        </p:nvPicPr>
        <p:blipFill>
          <a:blip r:embed="rId8"/>
          <a:stretch>
            <a:fillRect/>
          </a:stretch>
        </p:blipFill>
        <p:spPr>
          <a:xfrm>
            <a:off x="0" y="0"/>
            <a:ext cx="1151477" cy="440958"/>
          </a:xfrm>
          <a:prstGeom prst="rect">
            <a:avLst/>
          </a:prstGeom>
        </p:spPr>
      </p:pic>
      <p:pic>
        <p:nvPicPr>
          <p:cNvPr id="13" name="Picture 12" descr="Logo, icon&#10;&#10;Description automatically generated">
            <a:extLst>
              <a:ext uri="{FF2B5EF4-FFF2-40B4-BE49-F238E27FC236}">
                <a16:creationId xmlns:a16="http://schemas.microsoft.com/office/drawing/2014/main" id="{684BEB39-F0DD-406E-888E-1E12DA011A7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341134" y="5906290"/>
            <a:ext cx="475727" cy="555183"/>
          </a:xfrm>
          <a:prstGeom prst="rect">
            <a:avLst/>
          </a:prstGeom>
        </p:spPr>
      </p:pic>
      <p:pic>
        <p:nvPicPr>
          <p:cNvPr id="4100" name="Picture 4" descr="What are the best recommended tools for business analysts? - Quora">
            <a:extLst>
              <a:ext uri="{FF2B5EF4-FFF2-40B4-BE49-F238E27FC236}">
                <a16:creationId xmlns:a16="http://schemas.microsoft.com/office/drawing/2014/main" id="{078D2DB7-55AE-4950-B0ED-66715B2759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63632" y="2140396"/>
            <a:ext cx="57340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279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0" name="Rectangle 138">
            <a:extLst>
              <a:ext uri="{FF2B5EF4-FFF2-40B4-BE49-F238E27FC236}">
                <a16:creationId xmlns:a16="http://schemas.microsoft.com/office/drawing/2014/main" id="{904DCDEA-60EE-4FBF-B515-F83D82F96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7 popular team communication tools that boost collaboration | MindManager  Blog">
            <a:extLst>
              <a:ext uri="{FF2B5EF4-FFF2-40B4-BE49-F238E27FC236}">
                <a16:creationId xmlns:a16="http://schemas.microsoft.com/office/drawing/2014/main" id="{3A2F3023-BD82-43E8-94D7-A10D9AE65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93" r="1" b="990"/>
          <a:stretch/>
        </p:blipFill>
        <p:spPr bwMode="auto">
          <a:xfrm>
            <a:off x="4426858" y="3429004"/>
            <a:ext cx="7765144"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ommunication tools Images, Stock Photos &amp; Vectors | Shutterstock">
            <a:extLst>
              <a:ext uri="{FF2B5EF4-FFF2-40B4-BE49-F238E27FC236}">
                <a16:creationId xmlns:a16="http://schemas.microsoft.com/office/drawing/2014/main" id="{A02BB269-3945-4500-B6F9-97EAFCC620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193" r="1" b="16160"/>
          <a:stretch/>
        </p:blipFill>
        <p:spPr bwMode="auto">
          <a:xfrm>
            <a:off x="4426853" y="-3"/>
            <a:ext cx="7765146" cy="3434400"/>
          </a:xfrm>
          <a:prstGeom prst="rect">
            <a:avLst/>
          </a:prstGeom>
          <a:noFill/>
          <a:extLst>
            <a:ext uri="{909E8E84-426E-40DD-AFC4-6F175D3DCCD1}">
              <a14:hiddenFill xmlns:a14="http://schemas.microsoft.com/office/drawing/2010/main">
                <a:solidFill>
                  <a:srgbClr val="FFFFFF"/>
                </a:solidFill>
              </a14:hiddenFill>
            </a:ext>
          </a:extLst>
        </p:spPr>
      </p:pic>
      <p:sp>
        <p:nvSpPr>
          <p:cNvPr id="141" name="Freeform: Shape 140">
            <a:extLst>
              <a:ext uri="{FF2B5EF4-FFF2-40B4-BE49-F238E27FC236}">
                <a16:creationId xmlns:a16="http://schemas.microsoft.com/office/drawing/2014/main" id="{34D94F3A-BF39-47F6-9AAA-3C61AF7E0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3" name="Freeform: Shape 14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bg1"/>
          </a:solidFill>
          <a:ln w="0">
            <a:noFill/>
            <a:prstDash val="solid"/>
            <a:round/>
            <a:headEnd/>
            <a:tailEnd/>
          </a:ln>
        </p:spPr>
        <p:txBody>
          <a:bodyPr wrap="square">
            <a:noAutofit/>
          </a:bodyPr>
          <a:lstStyle/>
          <a:p>
            <a:endParaRPr lang="en-US" dirty="0"/>
          </a:p>
        </p:txBody>
      </p:sp>
      <p:sp>
        <p:nvSpPr>
          <p:cNvPr id="2" name="Title 1">
            <a:extLst>
              <a:ext uri="{FF2B5EF4-FFF2-40B4-BE49-F238E27FC236}">
                <a16:creationId xmlns:a16="http://schemas.microsoft.com/office/drawing/2014/main" id="{5BDCE63F-18BD-4D95-BB2D-66BF254BCB75}"/>
              </a:ext>
            </a:extLst>
          </p:cNvPr>
          <p:cNvSpPr>
            <a:spLocks noGrp="1"/>
          </p:cNvSpPr>
          <p:nvPr>
            <p:ph type="title"/>
          </p:nvPr>
        </p:nvSpPr>
        <p:spPr>
          <a:xfrm>
            <a:off x="315813" y="715200"/>
            <a:ext cx="4522263" cy="1492132"/>
          </a:xfrm>
        </p:spPr>
        <p:txBody>
          <a:bodyPr vert="horz" lIns="91440" tIns="45720" rIns="91440" bIns="45720" rtlCol="0" anchor="t">
            <a:normAutofit/>
          </a:bodyPr>
          <a:lstStyle/>
          <a:p>
            <a:r>
              <a:rPr lang="en-US" sz="4000" kern="1200" dirty="0">
                <a:solidFill>
                  <a:schemeClr val="tx1"/>
                </a:solidFill>
                <a:latin typeface="+mj-lt"/>
                <a:ea typeface="+mj-ea"/>
                <a:cs typeface="+mj-cs"/>
              </a:rPr>
              <a:t>Communication</a:t>
            </a:r>
            <a:r>
              <a:rPr lang="en-US" sz="3700" kern="1200" dirty="0">
                <a:solidFill>
                  <a:schemeClr val="tx1"/>
                </a:solidFill>
                <a:latin typeface="+mj-lt"/>
                <a:ea typeface="+mj-ea"/>
                <a:cs typeface="+mj-cs"/>
              </a:rPr>
              <a:t> Tools</a:t>
            </a:r>
          </a:p>
        </p:txBody>
      </p:sp>
      <p:sp>
        <p:nvSpPr>
          <p:cNvPr id="4" name="Content Placeholder 3">
            <a:extLst>
              <a:ext uri="{FF2B5EF4-FFF2-40B4-BE49-F238E27FC236}">
                <a16:creationId xmlns:a16="http://schemas.microsoft.com/office/drawing/2014/main" id="{27C5AD61-AAE6-4CF8-BAAB-AC2C7D4DDFD2}"/>
              </a:ext>
            </a:extLst>
          </p:cNvPr>
          <p:cNvSpPr>
            <a:spLocks noGrp="1"/>
          </p:cNvSpPr>
          <p:nvPr>
            <p:ph sz="half" idx="2"/>
          </p:nvPr>
        </p:nvSpPr>
        <p:spPr>
          <a:xfrm>
            <a:off x="765051" y="2286000"/>
            <a:ext cx="3384000" cy="3844800"/>
          </a:xfrm>
        </p:spPr>
        <p:txBody>
          <a:bodyPr vert="horz" lIns="91440" tIns="45720" rIns="91440" bIns="45720" rtlCol="0">
            <a:normAutofit/>
          </a:bodyPr>
          <a:lstStyle/>
          <a:p>
            <a:pPr>
              <a:buFont typeface="Arial" panose="020B0604020202020204" pitchFamily="34" charset="0"/>
              <a:buChar char="•"/>
            </a:pPr>
            <a:r>
              <a:rPr lang="en-US" sz="3600" dirty="0">
                <a:solidFill>
                  <a:schemeClr val="tx1">
                    <a:alpha val="60000"/>
                  </a:schemeClr>
                </a:solidFill>
                <a:latin typeface="+mn-lt"/>
                <a:ea typeface="+mn-ea"/>
                <a:cs typeface="+mn-cs"/>
              </a:rPr>
              <a:t>Teams</a:t>
            </a:r>
          </a:p>
          <a:p>
            <a:pPr>
              <a:buFont typeface="Arial" panose="020B0604020202020204" pitchFamily="34" charset="0"/>
              <a:buChar char="•"/>
            </a:pPr>
            <a:r>
              <a:rPr lang="en-US" sz="3600" dirty="0">
                <a:solidFill>
                  <a:schemeClr val="tx1">
                    <a:alpha val="60000"/>
                  </a:schemeClr>
                </a:solidFill>
                <a:latin typeface="+mn-lt"/>
                <a:ea typeface="+mn-ea"/>
                <a:cs typeface="+mn-cs"/>
              </a:rPr>
              <a:t>Slack </a:t>
            </a:r>
          </a:p>
          <a:p>
            <a:pPr>
              <a:buFont typeface="Arial" panose="020B0604020202020204" pitchFamily="34" charset="0"/>
              <a:buChar char="•"/>
            </a:pPr>
            <a:r>
              <a:rPr lang="en-US" sz="3600" dirty="0">
                <a:solidFill>
                  <a:schemeClr val="tx1">
                    <a:alpha val="60000"/>
                  </a:schemeClr>
                </a:solidFill>
                <a:latin typeface="+mn-lt"/>
                <a:ea typeface="+mn-ea"/>
                <a:cs typeface="+mn-cs"/>
              </a:rPr>
              <a:t>Zoom</a:t>
            </a:r>
          </a:p>
          <a:p>
            <a:pPr>
              <a:buFont typeface="Arial" panose="020B0604020202020204" pitchFamily="34" charset="0"/>
              <a:buChar char="•"/>
            </a:pPr>
            <a:r>
              <a:rPr lang="en-US" sz="3600" dirty="0">
                <a:solidFill>
                  <a:schemeClr val="tx1">
                    <a:alpha val="60000"/>
                  </a:schemeClr>
                </a:solidFill>
                <a:latin typeface="+mn-lt"/>
                <a:ea typeface="+mn-ea"/>
                <a:cs typeface="+mn-cs"/>
              </a:rPr>
              <a:t>Outlook - email</a:t>
            </a:r>
          </a:p>
          <a:p>
            <a:pPr>
              <a:buFont typeface="Arial" panose="020B0604020202020204" pitchFamily="34" charset="0"/>
              <a:buChar char="•"/>
            </a:pPr>
            <a:r>
              <a:rPr lang="en-US" sz="3600" dirty="0">
                <a:solidFill>
                  <a:schemeClr val="tx1">
                    <a:alpha val="60000"/>
                  </a:schemeClr>
                </a:solidFill>
                <a:latin typeface="+mn-lt"/>
                <a:ea typeface="+mn-ea"/>
                <a:cs typeface="+mn-cs"/>
              </a:rPr>
              <a:t>Discord </a:t>
            </a:r>
          </a:p>
          <a:p>
            <a:pPr>
              <a:buFont typeface="Arial" panose="020B0604020202020204" pitchFamily="34" charset="0"/>
              <a:buChar char="•"/>
            </a:pPr>
            <a:endParaRPr lang="en-US" sz="2000" dirty="0">
              <a:solidFill>
                <a:schemeClr val="tx1">
                  <a:alpha val="60000"/>
                </a:schemeClr>
              </a:solidFill>
              <a:latin typeface="+mn-lt"/>
              <a:ea typeface="+mn-ea"/>
              <a:cs typeface="+mn-cs"/>
            </a:endParaRPr>
          </a:p>
        </p:txBody>
      </p:sp>
      <p:pic>
        <p:nvPicPr>
          <p:cNvPr id="5" name="Picture 4">
            <a:extLst>
              <a:ext uri="{FF2B5EF4-FFF2-40B4-BE49-F238E27FC236}">
                <a16:creationId xmlns:a16="http://schemas.microsoft.com/office/drawing/2014/main" id="{4796B196-DC07-4676-9177-965D80E41C00}"/>
              </a:ext>
            </a:extLst>
          </p:cNvPr>
          <p:cNvPicPr>
            <a:picLocks noChangeAspect="1"/>
          </p:cNvPicPr>
          <p:nvPr/>
        </p:nvPicPr>
        <p:blipFill>
          <a:blip r:embed="rId5"/>
          <a:stretch>
            <a:fillRect/>
          </a:stretch>
        </p:blipFill>
        <p:spPr>
          <a:xfrm>
            <a:off x="0" y="0"/>
            <a:ext cx="1151477" cy="440958"/>
          </a:xfrm>
          <a:prstGeom prst="rect">
            <a:avLst/>
          </a:prstGeom>
        </p:spPr>
      </p:pic>
      <p:pic>
        <p:nvPicPr>
          <p:cNvPr id="13" name="Picture 12" descr="Logo, icon&#10;&#10;Description automatically generated">
            <a:extLst>
              <a:ext uri="{FF2B5EF4-FFF2-40B4-BE49-F238E27FC236}">
                <a16:creationId xmlns:a16="http://schemas.microsoft.com/office/drawing/2014/main" id="{27266133-3BB4-4FBF-898E-E7522CDEDF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42084" y="6144872"/>
            <a:ext cx="475727" cy="555183"/>
          </a:xfrm>
          <a:prstGeom prst="rect">
            <a:avLst/>
          </a:prstGeom>
        </p:spPr>
      </p:pic>
    </p:spTree>
    <p:extLst>
      <p:ext uri="{BB962C8B-B14F-4D97-AF65-F5344CB8AC3E}">
        <p14:creationId xmlns:p14="http://schemas.microsoft.com/office/powerpoint/2010/main" val="1701816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E7A4B-B1EE-46C5-858E-B5F3762E8F54}"/>
              </a:ext>
            </a:extLst>
          </p:cNvPr>
          <p:cNvSpPr>
            <a:spLocks noGrp="1"/>
          </p:cNvSpPr>
          <p:nvPr>
            <p:ph type="title"/>
          </p:nvPr>
        </p:nvSpPr>
        <p:spPr>
          <a:xfrm>
            <a:off x="1096376" y="4665417"/>
            <a:ext cx="10204085" cy="1257202"/>
          </a:xfrm>
        </p:spPr>
        <p:txBody>
          <a:bodyPr vert="horz" lIns="91440" tIns="45720" rIns="91440" bIns="45720" rtlCol="0" anchor="b">
            <a:noAutofit/>
          </a:bodyPr>
          <a:lstStyle/>
          <a:p>
            <a:pPr algn="ctr"/>
            <a:r>
              <a:rPr lang="en-US" dirty="0"/>
              <a:t>Do Business Analysts use the Agile Methodology?</a:t>
            </a:r>
            <a:endParaRPr lang="en-ZA" dirty="0"/>
          </a:p>
        </p:txBody>
      </p:sp>
      <p:sp>
        <p:nvSpPr>
          <p:cNvPr id="142" name="Rectangle 141">
            <a:extLst>
              <a:ext uri="{FF2B5EF4-FFF2-40B4-BE49-F238E27FC236}">
                <a16:creationId xmlns:a16="http://schemas.microsoft.com/office/drawing/2014/main" id="{EF5FE77B-EA4C-4573-8509-E577DCA8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Questions">
            <a:extLst>
              <a:ext uri="{FF2B5EF4-FFF2-40B4-BE49-F238E27FC236}">
                <a16:creationId xmlns:a16="http://schemas.microsoft.com/office/drawing/2014/main" id="{9D09F38B-5914-EF10-CFBA-66D4E86C6C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1951" y="891540"/>
            <a:ext cx="3217333" cy="3217333"/>
          </a:xfrm>
          <a:prstGeom prst="rect">
            <a:avLst/>
          </a:prstGeom>
          <a:effectLst>
            <a:outerShdw blurRad="406400" dist="317500" dir="5400000" sx="89000" sy="89000" rotWithShape="0">
              <a:prstClr val="black">
                <a:alpha val="15000"/>
              </a:prstClr>
            </a:outerShdw>
          </a:effectLst>
        </p:spPr>
      </p:pic>
      <p:pic>
        <p:nvPicPr>
          <p:cNvPr id="2050" name="Picture 2" descr="Questions Stock Illustrations – 19,704 Questions Stock Illustrations,  Vectors &amp; Clipart - Dreamstime">
            <a:extLst>
              <a:ext uri="{FF2B5EF4-FFF2-40B4-BE49-F238E27FC236}">
                <a16:creationId xmlns:a16="http://schemas.microsoft.com/office/drawing/2014/main" id="{93B09FFD-B197-4EA8-B5C3-7496715026B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75054" y="1595443"/>
            <a:ext cx="4825407" cy="1809527"/>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6"/>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4228265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3862298-AF85-4572-BED3-52E573EB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4" name="Freeform: Shape 74">
            <a:extLst>
              <a:ext uri="{FF2B5EF4-FFF2-40B4-BE49-F238E27FC236}">
                <a16:creationId xmlns:a16="http://schemas.microsoft.com/office/drawing/2014/main" id="{03E485DD-0C12-45BC-A361-28152A03B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207" y="0"/>
            <a:ext cx="2472664" cy="6858000"/>
          </a:xfrm>
          <a:custGeom>
            <a:avLst/>
            <a:gdLst>
              <a:gd name="connsiteX0" fmla="*/ 1056708 w 2472664"/>
              <a:gd name="connsiteY0" fmla="*/ 0 h 6858000"/>
              <a:gd name="connsiteX1" fmla="*/ 2472664 w 2472664"/>
              <a:gd name="connsiteY1" fmla="*/ 0 h 6858000"/>
              <a:gd name="connsiteX2" fmla="*/ 2400427 w 2472664"/>
              <a:gd name="connsiteY2" fmla="*/ 75768 h 6858000"/>
              <a:gd name="connsiteX3" fmla="*/ 1104861 w 2472664"/>
              <a:gd name="connsiteY3" fmla="*/ 3429000 h 6858000"/>
              <a:gd name="connsiteX4" fmla="*/ 2400427 w 2472664"/>
              <a:gd name="connsiteY4" fmla="*/ 6782233 h 6858000"/>
              <a:gd name="connsiteX5" fmla="*/ 2472664 w 2472664"/>
              <a:gd name="connsiteY5" fmla="*/ 6858000 h 6858000"/>
              <a:gd name="connsiteX6" fmla="*/ 1056708 w 2472664"/>
              <a:gd name="connsiteY6" fmla="*/ 6858000 h 6858000"/>
              <a:gd name="connsiteX7" fmla="*/ 1040416 w 2472664"/>
              <a:gd name="connsiteY7" fmla="*/ 6835090 h 6858000"/>
              <a:gd name="connsiteX8" fmla="*/ 0 w 2472664"/>
              <a:gd name="connsiteY8" fmla="*/ 3429000 h 6858000"/>
              <a:gd name="connsiteX9" fmla="*/ 1040416 w 2472664"/>
              <a:gd name="connsiteY9" fmla="*/ 229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2664" h="6858000">
                <a:moveTo>
                  <a:pt x="1056708" y="0"/>
                </a:moveTo>
                <a:lnTo>
                  <a:pt x="2472664" y="0"/>
                </a:lnTo>
                <a:lnTo>
                  <a:pt x="2400427" y="75768"/>
                </a:lnTo>
                <a:cubicBezTo>
                  <a:pt x="1595469" y="961418"/>
                  <a:pt x="1104861" y="2137915"/>
                  <a:pt x="1104861" y="3429000"/>
                </a:cubicBezTo>
                <a:cubicBezTo>
                  <a:pt x="1104861" y="4720086"/>
                  <a:pt x="1595469" y="5896583"/>
                  <a:pt x="2400427" y="6782233"/>
                </a:cubicBezTo>
                <a:lnTo>
                  <a:pt x="2472664" y="6858000"/>
                </a:lnTo>
                <a:lnTo>
                  <a:pt x="1056708" y="6858000"/>
                </a:lnTo>
                <a:lnTo>
                  <a:pt x="1040416" y="6835090"/>
                </a:lnTo>
                <a:cubicBezTo>
                  <a:pt x="383551" y="5862802"/>
                  <a:pt x="0" y="4690693"/>
                  <a:pt x="0" y="3429000"/>
                </a:cubicBezTo>
                <a:cubicBezTo>
                  <a:pt x="0" y="2167308"/>
                  <a:pt x="383551" y="995199"/>
                  <a:pt x="1040416" y="22911"/>
                </a:cubicBezTo>
                <a:close/>
              </a:path>
            </a:pathLst>
          </a:custGeom>
          <a:solidFill>
            <a:schemeClr val="tx1">
              <a:lumMod val="50000"/>
              <a:lumOff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75" name="Freeform: Shape 76">
            <a:extLst>
              <a:ext uri="{FF2B5EF4-FFF2-40B4-BE49-F238E27FC236}">
                <a16:creationId xmlns:a16="http://schemas.microsoft.com/office/drawing/2014/main" id="{6D6B998F-CA62-4EE6-B7E7-046377D4F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3"/>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8194" name="Picture 2" descr="Agile Analysts Anonymous | Bridging the Gap">
            <a:extLst>
              <a:ext uri="{FF2B5EF4-FFF2-40B4-BE49-F238E27FC236}">
                <a16:creationId xmlns:a16="http://schemas.microsoft.com/office/drawing/2014/main" id="{54152840-32B7-4A63-A8FA-5B595AE77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784" y="563540"/>
            <a:ext cx="5359079" cy="535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493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1C035A6-3DD9-461C-9A70-5BCEC3A0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 name="Rectangle 1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DD7E0-B84A-4B47-81F1-EAE951FE45AC}"/>
              </a:ext>
            </a:extLst>
          </p:cNvPr>
          <p:cNvSpPr>
            <a:spLocks noGrp="1"/>
          </p:cNvSpPr>
          <p:nvPr>
            <p:ph type="title"/>
          </p:nvPr>
        </p:nvSpPr>
        <p:spPr>
          <a:xfrm>
            <a:off x="1057024" y="922644"/>
            <a:ext cx="5800975" cy="1169585"/>
          </a:xfrm>
        </p:spPr>
        <p:txBody>
          <a:bodyPr vert="horz" lIns="91440" tIns="45720" rIns="91440" bIns="45720" rtlCol="0" anchor="b">
            <a:normAutofit/>
          </a:bodyPr>
          <a:lstStyle/>
          <a:p>
            <a:r>
              <a:rPr lang="en-US" sz="3700" dirty="0">
                <a:solidFill>
                  <a:schemeClr val="tx1"/>
                </a:solidFill>
                <a:latin typeface="+mj-lt"/>
                <a:ea typeface="+mj-ea"/>
                <a:cs typeface="+mj-cs"/>
              </a:rPr>
              <a:t>Business Analyst in Agile</a:t>
            </a:r>
          </a:p>
        </p:txBody>
      </p:sp>
      <p:sp>
        <p:nvSpPr>
          <p:cNvPr id="25" name="Rectangle 2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E5EEED-76DA-4C0E-8844-1BEB05960D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5886" y="1129110"/>
            <a:ext cx="1481328" cy="1481328"/>
          </a:xfrm>
          <a:prstGeom prst="rect">
            <a:avLst/>
          </a:prstGeom>
        </p:spPr>
      </p:pic>
      <p:pic>
        <p:nvPicPr>
          <p:cNvPr id="6" name="Picture 5">
            <a:extLst>
              <a:ext uri="{FF2B5EF4-FFF2-40B4-BE49-F238E27FC236}">
                <a16:creationId xmlns:a16="http://schemas.microsoft.com/office/drawing/2014/main" id="{7794FD69-26B7-4D22-AE87-D66430652B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4351" y="1129110"/>
            <a:ext cx="1481328" cy="1481328"/>
          </a:xfrm>
          <a:prstGeom prst="rect">
            <a:avLst/>
          </a:prstGeom>
        </p:spPr>
      </p:pic>
      <p:pic>
        <p:nvPicPr>
          <p:cNvPr id="5" name="Picture 4">
            <a:extLst>
              <a:ext uri="{FF2B5EF4-FFF2-40B4-BE49-F238E27FC236}">
                <a16:creationId xmlns:a16="http://schemas.microsoft.com/office/drawing/2014/main" id="{8811B0C3-0837-48E2-904E-345531405B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52816" y="1129110"/>
            <a:ext cx="1481328" cy="1481328"/>
          </a:xfrm>
          <a:prstGeom prst="rect">
            <a:avLst/>
          </a:prstGeom>
        </p:spPr>
      </p:pic>
      <p:pic>
        <p:nvPicPr>
          <p:cNvPr id="8" name="Picture 7">
            <a:extLst>
              <a:ext uri="{FF2B5EF4-FFF2-40B4-BE49-F238E27FC236}">
                <a16:creationId xmlns:a16="http://schemas.microsoft.com/office/drawing/2014/main" id="{F69650C0-F5D2-4003-95B6-E0486A6031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92564" y="2809702"/>
            <a:ext cx="3346545" cy="3346545"/>
          </a:xfrm>
          <a:prstGeom prst="rect">
            <a:avLst/>
          </a:prstGeom>
        </p:spPr>
      </p:pic>
      <p:pic>
        <p:nvPicPr>
          <p:cNvPr id="9" name="Picture 8" descr="Logo, icon&#10;&#10;Description automatically generated">
            <a:extLst>
              <a:ext uri="{FF2B5EF4-FFF2-40B4-BE49-F238E27FC236}">
                <a16:creationId xmlns:a16="http://schemas.microsoft.com/office/drawing/2014/main" id="{3575F05B-081D-4119-8CCE-852FBE2F734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636448" y="6265342"/>
            <a:ext cx="475727" cy="555183"/>
          </a:xfrm>
          <a:prstGeom prst="rect">
            <a:avLst/>
          </a:prstGeom>
        </p:spPr>
      </p:pic>
      <p:pic>
        <p:nvPicPr>
          <p:cNvPr id="10" name="Picture 9">
            <a:extLst>
              <a:ext uri="{FF2B5EF4-FFF2-40B4-BE49-F238E27FC236}">
                <a16:creationId xmlns:a16="http://schemas.microsoft.com/office/drawing/2014/main" id="{8783734C-EF3C-437F-8823-7197412D4258}"/>
              </a:ext>
            </a:extLst>
          </p:cNvPr>
          <p:cNvPicPr>
            <a:picLocks noChangeAspect="1"/>
          </p:cNvPicPr>
          <p:nvPr/>
        </p:nvPicPr>
        <p:blipFill>
          <a:blip r:embed="rId8"/>
          <a:stretch>
            <a:fillRect/>
          </a:stretch>
        </p:blipFill>
        <p:spPr>
          <a:xfrm>
            <a:off x="0" y="0"/>
            <a:ext cx="1151477" cy="440958"/>
          </a:xfrm>
          <a:prstGeom prst="rect">
            <a:avLst/>
          </a:prstGeom>
        </p:spPr>
      </p:pic>
      <p:graphicFrame>
        <p:nvGraphicFramePr>
          <p:cNvPr id="12" name="Content Placeholder 3">
            <a:extLst>
              <a:ext uri="{FF2B5EF4-FFF2-40B4-BE49-F238E27FC236}">
                <a16:creationId xmlns:a16="http://schemas.microsoft.com/office/drawing/2014/main" id="{5BE814BB-77A4-3058-76F9-93E817713DF9}"/>
              </a:ext>
            </a:extLst>
          </p:cNvPr>
          <p:cNvGraphicFramePr>
            <a:graphicFrameLocks noGrp="1"/>
          </p:cNvGraphicFramePr>
          <p:nvPr>
            <p:ph sz="half" idx="2"/>
            <p:extLst>
              <p:ext uri="{D42A27DB-BD31-4B8C-83A1-F6EECF244321}">
                <p14:modId xmlns:p14="http://schemas.microsoft.com/office/powerpoint/2010/main" val="2382053550"/>
              </p:ext>
            </p:extLst>
          </p:nvPr>
        </p:nvGraphicFramePr>
        <p:xfrm>
          <a:off x="1055715" y="2508105"/>
          <a:ext cx="5040285" cy="363249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647539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1C035A6-3DD9-461C-9A70-5BCEC3A0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 name="Rectangle 1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DD7E0-B84A-4B47-81F1-EAE951FE45AC}"/>
              </a:ext>
            </a:extLst>
          </p:cNvPr>
          <p:cNvSpPr>
            <a:spLocks noGrp="1"/>
          </p:cNvSpPr>
          <p:nvPr>
            <p:ph type="title"/>
          </p:nvPr>
        </p:nvSpPr>
        <p:spPr>
          <a:xfrm>
            <a:off x="1057025" y="922644"/>
            <a:ext cx="5648575" cy="1169585"/>
          </a:xfrm>
        </p:spPr>
        <p:txBody>
          <a:bodyPr vert="horz" lIns="91440" tIns="45720" rIns="91440" bIns="45720" rtlCol="0" anchor="b">
            <a:normAutofit/>
          </a:bodyPr>
          <a:lstStyle/>
          <a:p>
            <a:r>
              <a:rPr lang="en-US" sz="3700" dirty="0">
                <a:solidFill>
                  <a:schemeClr val="tx1"/>
                </a:solidFill>
                <a:latin typeface="+mj-lt"/>
                <a:ea typeface="+mj-ea"/>
                <a:cs typeface="+mj-cs"/>
              </a:rPr>
              <a:t>Business Analyst in Agile</a:t>
            </a:r>
          </a:p>
        </p:txBody>
      </p:sp>
      <p:sp>
        <p:nvSpPr>
          <p:cNvPr id="25" name="Rectangle 2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E5EEED-76DA-4C0E-8844-1BEB05960D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5886" y="1129110"/>
            <a:ext cx="1481328" cy="1481328"/>
          </a:xfrm>
          <a:prstGeom prst="rect">
            <a:avLst/>
          </a:prstGeom>
        </p:spPr>
      </p:pic>
      <p:pic>
        <p:nvPicPr>
          <p:cNvPr id="6" name="Picture 5">
            <a:extLst>
              <a:ext uri="{FF2B5EF4-FFF2-40B4-BE49-F238E27FC236}">
                <a16:creationId xmlns:a16="http://schemas.microsoft.com/office/drawing/2014/main" id="{7794FD69-26B7-4D22-AE87-D66430652B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4351" y="1129110"/>
            <a:ext cx="1481328" cy="1481328"/>
          </a:xfrm>
          <a:prstGeom prst="rect">
            <a:avLst/>
          </a:prstGeom>
        </p:spPr>
      </p:pic>
      <p:pic>
        <p:nvPicPr>
          <p:cNvPr id="5" name="Picture 4">
            <a:extLst>
              <a:ext uri="{FF2B5EF4-FFF2-40B4-BE49-F238E27FC236}">
                <a16:creationId xmlns:a16="http://schemas.microsoft.com/office/drawing/2014/main" id="{8811B0C3-0837-48E2-904E-345531405B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52816" y="1129110"/>
            <a:ext cx="1481328" cy="1481328"/>
          </a:xfrm>
          <a:prstGeom prst="rect">
            <a:avLst/>
          </a:prstGeom>
        </p:spPr>
      </p:pic>
      <p:pic>
        <p:nvPicPr>
          <p:cNvPr id="8" name="Picture 7">
            <a:extLst>
              <a:ext uri="{FF2B5EF4-FFF2-40B4-BE49-F238E27FC236}">
                <a16:creationId xmlns:a16="http://schemas.microsoft.com/office/drawing/2014/main" id="{F69650C0-F5D2-4003-95B6-E0486A6031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92564" y="2809702"/>
            <a:ext cx="3346545" cy="3346545"/>
          </a:xfrm>
          <a:prstGeom prst="rect">
            <a:avLst/>
          </a:prstGeom>
        </p:spPr>
      </p:pic>
      <p:pic>
        <p:nvPicPr>
          <p:cNvPr id="10" name="Picture 9">
            <a:extLst>
              <a:ext uri="{FF2B5EF4-FFF2-40B4-BE49-F238E27FC236}">
                <a16:creationId xmlns:a16="http://schemas.microsoft.com/office/drawing/2014/main" id="{8783734C-EF3C-437F-8823-7197412D4258}"/>
              </a:ext>
            </a:extLst>
          </p:cNvPr>
          <p:cNvPicPr>
            <a:picLocks noChangeAspect="1"/>
          </p:cNvPicPr>
          <p:nvPr/>
        </p:nvPicPr>
        <p:blipFill>
          <a:blip r:embed="rId7"/>
          <a:stretch>
            <a:fillRect/>
          </a:stretch>
        </p:blipFill>
        <p:spPr>
          <a:xfrm>
            <a:off x="0" y="0"/>
            <a:ext cx="1151477" cy="440958"/>
          </a:xfrm>
          <a:prstGeom prst="rect">
            <a:avLst/>
          </a:prstGeom>
        </p:spPr>
      </p:pic>
      <p:graphicFrame>
        <p:nvGraphicFramePr>
          <p:cNvPr id="12" name="Content Placeholder 3">
            <a:extLst>
              <a:ext uri="{FF2B5EF4-FFF2-40B4-BE49-F238E27FC236}">
                <a16:creationId xmlns:a16="http://schemas.microsoft.com/office/drawing/2014/main" id="{5BE814BB-77A4-3058-76F9-93E817713DF9}"/>
              </a:ext>
            </a:extLst>
          </p:cNvPr>
          <p:cNvGraphicFramePr>
            <a:graphicFrameLocks noGrp="1"/>
          </p:cNvGraphicFramePr>
          <p:nvPr>
            <p:ph sz="half" idx="2"/>
            <p:extLst>
              <p:ext uri="{D42A27DB-BD31-4B8C-83A1-F6EECF244321}">
                <p14:modId xmlns:p14="http://schemas.microsoft.com/office/powerpoint/2010/main" val="3549105248"/>
              </p:ext>
            </p:extLst>
          </p:nvPr>
        </p:nvGraphicFramePr>
        <p:xfrm>
          <a:off x="1055715" y="2508105"/>
          <a:ext cx="5040285" cy="3632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6" name="Picture 15" descr="Logo, icon&#10;&#10;Description automatically generated">
            <a:extLst>
              <a:ext uri="{FF2B5EF4-FFF2-40B4-BE49-F238E27FC236}">
                <a16:creationId xmlns:a16="http://schemas.microsoft.com/office/drawing/2014/main" id="{5030C3A6-9BD4-4E2E-9FFF-B75A34D2350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636448" y="6265342"/>
            <a:ext cx="475727" cy="555183"/>
          </a:xfrm>
          <a:prstGeom prst="rect">
            <a:avLst/>
          </a:prstGeom>
        </p:spPr>
      </p:pic>
    </p:spTree>
    <p:extLst>
      <p:ext uri="{BB962C8B-B14F-4D97-AF65-F5344CB8AC3E}">
        <p14:creationId xmlns:p14="http://schemas.microsoft.com/office/powerpoint/2010/main" val="807038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1C035A6-3DD9-461C-9A70-5BCEC3A0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 name="Rectangle 1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DD7E0-B84A-4B47-81F1-EAE951FE45AC}"/>
              </a:ext>
            </a:extLst>
          </p:cNvPr>
          <p:cNvSpPr>
            <a:spLocks noGrp="1"/>
          </p:cNvSpPr>
          <p:nvPr>
            <p:ph type="title"/>
          </p:nvPr>
        </p:nvSpPr>
        <p:spPr>
          <a:xfrm>
            <a:off x="1057025" y="922644"/>
            <a:ext cx="5538861" cy="1169585"/>
          </a:xfrm>
        </p:spPr>
        <p:txBody>
          <a:bodyPr vert="horz" lIns="91440" tIns="45720" rIns="91440" bIns="45720" rtlCol="0" anchor="b">
            <a:normAutofit/>
          </a:bodyPr>
          <a:lstStyle/>
          <a:p>
            <a:r>
              <a:rPr lang="en-US" sz="3700" dirty="0">
                <a:solidFill>
                  <a:schemeClr val="tx1"/>
                </a:solidFill>
                <a:latin typeface="+mj-lt"/>
                <a:ea typeface="+mj-ea"/>
                <a:cs typeface="+mj-cs"/>
              </a:rPr>
              <a:t>Business Analyst in Agile</a:t>
            </a:r>
          </a:p>
        </p:txBody>
      </p:sp>
      <p:sp>
        <p:nvSpPr>
          <p:cNvPr id="25" name="Rectangle 2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E5EEED-76DA-4C0E-8844-1BEB05960D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5886" y="1129110"/>
            <a:ext cx="1481328" cy="1481328"/>
          </a:xfrm>
          <a:prstGeom prst="rect">
            <a:avLst/>
          </a:prstGeom>
        </p:spPr>
      </p:pic>
      <p:pic>
        <p:nvPicPr>
          <p:cNvPr id="6" name="Picture 5">
            <a:extLst>
              <a:ext uri="{FF2B5EF4-FFF2-40B4-BE49-F238E27FC236}">
                <a16:creationId xmlns:a16="http://schemas.microsoft.com/office/drawing/2014/main" id="{7794FD69-26B7-4D22-AE87-D66430652B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4351" y="1129110"/>
            <a:ext cx="1481328" cy="1481328"/>
          </a:xfrm>
          <a:prstGeom prst="rect">
            <a:avLst/>
          </a:prstGeom>
        </p:spPr>
      </p:pic>
      <p:pic>
        <p:nvPicPr>
          <p:cNvPr id="5" name="Picture 4">
            <a:extLst>
              <a:ext uri="{FF2B5EF4-FFF2-40B4-BE49-F238E27FC236}">
                <a16:creationId xmlns:a16="http://schemas.microsoft.com/office/drawing/2014/main" id="{8811B0C3-0837-48E2-904E-345531405B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52816" y="1129110"/>
            <a:ext cx="1481328" cy="1481328"/>
          </a:xfrm>
          <a:prstGeom prst="rect">
            <a:avLst/>
          </a:prstGeom>
        </p:spPr>
      </p:pic>
      <p:pic>
        <p:nvPicPr>
          <p:cNvPr id="8" name="Picture 7">
            <a:extLst>
              <a:ext uri="{FF2B5EF4-FFF2-40B4-BE49-F238E27FC236}">
                <a16:creationId xmlns:a16="http://schemas.microsoft.com/office/drawing/2014/main" id="{F69650C0-F5D2-4003-95B6-E0486A6031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92564" y="2809702"/>
            <a:ext cx="3346545" cy="3346545"/>
          </a:xfrm>
          <a:prstGeom prst="rect">
            <a:avLst/>
          </a:prstGeom>
        </p:spPr>
      </p:pic>
      <p:pic>
        <p:nvPicPr>
          <p:cNvPr id="10" name="Picture 9">
            <a:extLst>
              <a:ext uri="{FF2B5EF4-FFF2-40B4-BE49-F238E27FC236}">
                <a16:creationId xmlns:a16="http://schemas.microsoft.com/office/drawing/2014/main" id="{8783734C-EF3C-437F-8823-7197412D4258}"/>
              </a:ext>
            </a:extLst>
          </p:cNvPr>
          <p:cNvPicPr>
            <a:picLocks noChangeAspect="1"/>
          </p:cNvPicPr>
          <p:nvPr/>
        </p:nvPicPr>
        <p:blipFill>
          <a:blip r:embed="rId7"/>
          <a:stretch>
            <a:fillRect/>
          </a:stretch>
        </p:blipFill>
        <p:spPr>
          <a:xfrm>
            <a:off x="0" y="0"/>
            <a:ext cx="1151477" cy="440958"/>
          </a:xfrm>
          <a:prstGeom prst="rect">
            <a:avLst/>
          </a:prstGeom>
        </p:spPr>
      </p:pic>
      <p:graphicFrame>
        <p:nvGraphicFramePr>
          <p:cNvPr id="12" name="Content Placeholder 3">
            <a:extLst>
              <a:ext uri="{FF2B5EF4-FFF2-40B4-BE49-F238E27FC236}">
                <a16:creationId xmlns:a16="http://schemas.microsoft.com/office/drawing/2014/main" id="{5BE814BB-77A4-3058-76F9-93E817713DF9}"/>
              </a:ext>
            </a:extLst>
          </p:cNvPr>
          <p:cNvGraphicFramePr>
            <a:graphicFrameLocks noGrp="1"/>
          </p:cNvGraphicFramePr>
          <p:nvPr>
            <p:ph sz="half" idx="2"/>
            <p:extLst>
              <p:ext uri="{D42A27DB-BD31-4B8C-83A1-F6EECF244321}">
                <p14:modId xmlns:p14="http://schemas.microsoft.com/office/powerpoint/2010/main" val="1043293934"/>
              </p:ext>
            </p:extLst>
          </p:nvPr>
        </p:nvGraphicFramePr>
        <p:xfrm>
          <a:off x="1055715" y="2508105"/>
          <a:ext cx="5040285" cy="3632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6" name="Picture 15" descr="Logo, icon&#10;&#10;Description automatically generated">
            <a:extLst>
              <a:ext uri="{FF2B5EF4-FFF2-40B4-BE49-F238E27FC236}">
                <a16:creationId xmlns:a16="http://schemas.microsoft.com/office/drawing/2014/main" id="{F16FA7AE-8D15-44CC-B7E5-3B907715CDA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636448" y="6265342"/>
            <a:ext cx="475727" cy="555183"/>
          </a:xfrm>
          <a:prstGeom prst="rect">
            <a:avLst/>
          </a:prstGeom>
        </p:spPr>
      </p:pic>
    </p:spTree>
    <p:extLst>
      <p:ext uri="{BB962C8B-B14F-4D97-AF65-F5344CB8AC3E}">
        <p14:creationId xmlns:p14="http://schemas.microsoft.com/office/powerpoint/2010/main" val="1925942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4FB4E99-1E1F-4B58-B768-A4251540DDE8}"/>
              </a:ext>
            </a:extLst>
          </p:cNvPr>
          <p:cNvSpPr>
            <a:spLocks noGrp="1"/>
          </p:cNvSpPr>
          <p:nvPr>
            <p:ph type="body" sz="quarter" idx="12"/>
          </p:nvPr>
        </p:nvSpPr>
        <p:spPr>
          <a:xfrm>
            <a:off x="1319312" y="1072357"/>
            <a:ext cx="3705347" cy="547503"/>
          </a:xfrm>
        </p:spPr>
        <p:txBody>
          <a:bodyPr/>
          <a:lstStyle/>
          <a:p>
            <a:r>
              <a:rPr lang="en-US" sz="6000" b="1" dirty="0"/>
              <a:t>Content</a:t>
            </a:r>
            <a:endParaRPr lang="en-ZA" sz="6000" b="1" dirty="0"/>
          </a:p>
        </p:txBody>
      </p:sp>
      <p:pic>
        <p:nvPicPr>
          <p:cNvPr id="6" name="Picture 5" descr="Logo, icon&#10;&#10;Description automatically generated">
            <a:extLst>
              <a:ext uri="{FF2B5EF4-FFF2-40B4-BE49-F238E27FC236}">
                <a16:creationId xmlns:a16="http://schemas.microsoft.com/office/drawing/2014/main" id="{844EFDF9-A7F0-4FC8-861E-3ACEB7BC27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graphicFrame>
        <p:nvGraphicFramePr>
          <p:cNvPr id="8" name="Text Placeholder 3">
            <a:extLst>
              <a:ext uri="{FF2B5EF4-FFF2-40B4-BE49-F238E27FC236}">
                <a16:creationId xmlns:a16="http://schemas.microsoft.com/office/drawing/2014/main" id="{57989371-F9D9-4C27-95DB-3FA06DA0906E}"/>
              </a:ext>
            </a:extLst>
          </p:cNvPr>
          <p:cNvGraphicFramePr/>
          <p:nvPr>
            <p:extLst>
              <p:ext uri="{D42A27DB-BD31-4B8C-83A1-F6EECF244321}">
                <p14:modId xmlns:p14="http://schemas.microsoft.com/office/powerpoint/2010/main" val="1467073318"/>
              </p:ext>
            </p:extLst>
          </p:nvPr>
        </p:nvGraphicFramePr>
        <p:xfrm>
          <a:off x="1062038" y="2798763"/>
          <a:ext cx="10318725" cy="3362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05827C5D-7284-4409-8E9E-A540493ADBB2}"/>
              </a:ext>
            </a:extLst>
          </p:cNvPr>
          <p:cNvPicPr>
            <a:picLocks noChangeAspect="1"/>
          </p:cNvPicPr>
          <p:nvPr/>
        </p:nvPicPr>
        <p:blipFill>
          <a:blip r:embed="rId9"/>
          <a:stretch>
            <a:fillRect/>
          </a:stretch>
        </p:blipFill>
        <p:spPr>
          <a:xfrm>
            <a:off x="0" y="0"/>
            <a:ext cx="1151477" cy="440958"/>
          </a:xfrm>
          <a:prstGeom prst="rect">
            <a:avLst/>
          </a:prstGeom>
        </p:spPr>
      </p:pic>
    </p:spTree>
    <p:extLst>
      <p:ext uri="{BB962C8B-B14F-4D97-AF65-F5344CB8AC3E}">
        <p14:creationId xmlns:p14="http://schemas.microsoft.com/office/powerpoint/2010/main" val="912633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1C035A6-3DD9-461C-9A70-5BCEC3A0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 name="Rectangle 1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DD7E0-B84A-4B47-81F1-EAE951FE45AC}"/>
              </a:ext>
            </a:extLst>
          </p:cNvPr>
          <p:cNvSpPr>
            <a:spLocks noGrp="1"/>
          </p:cNvSpPr>
          <p:nvPr>
            <p:ph type="title"/>
          </p:nvPr>
        </p:nvSpPr>
        <p:spPr>
          <a:xfrm>
            <a:off x="1057025" y="922644"/>
            <a:ext cx="5538861" cy="1169585"/>
          </a:xfrm>
        </p:spPr>
        <p:txBody>
          <a:bodyPr vert="horz" lIns="91440" tIns="45720" rIns="91440" bIns="45720" rtlCol="0" anchor="b">
            <a:normAutofit/>
          </a:bodyPr>
          <a:lstStyle/>
          <a:p>
            <a:r>
              <a:rPr lang="en-US" sz="3700" dirty="0">
                <a:solidFill>
                  <a:schemeClr val="tx1"/>
                </a:solidFill>
                <a:latin typeface="+mj-lt"/>
                <a:ea typeface="+mj-ea"/>
                <a:cs typeface="+mj-cs"/>
              </a:rPr>
              <a:t>Business Analyst in Agile</a:t>
            </a:r>
          </a:p>
        </p:txBody>
      </p:sp>
      <p:sp>
        <p:nvSpPr>
          <p:cNvPr id="25" name="Rectangle 2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E5EEED-76DA-4C0E-8844-1BEB05960D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5886" y="1129110"/>
            <a:ext cx="1481328" cy="1481328"/>
          </a:xfrm>
          <a:prstGeom prst="rect">
            <a:avLst/>
          </a:prstGeom>
        </p:spPr>
      </p:pic>
      <p:pic>
        <p:nvPicPr>
          <p:cNvPr id="6" name="Picture 5">
            <a:extLst>
              <a:ext uri="{FF2B5EF4-FFF2-40B4-BE49-F238E27FC236}">
                <a16:creationId xmlns:a16="http://schemas.microsoft.com/office/drawing/2014/main" id="{7794FD69-26B7-4D22-AE87-D66430652B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4351" y="1129110"/>
            <a:ext cx="1481328" cy="1481328"/>
          </a:xfrm>
          <a:prstGeom prst="rect">
            <a:avLst/>
          </a:prstGeom>
        </p:spPr>
      </p:pic>
      <p:pic>
        <p:nvPicPr>
          <p:cNvPr id="5" name="Picture 4">
            <a:extLst>
              <a:ext uri="{FF2B5EF4-FFF2-40B4-BE49-F238E27FC236}">
                <a16:creationId xmlns:a16="http://schemas.microsoft.com/office/drawing/2014/main" id="{8811B0C3-0837-48E2-904E-345531405B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52816" y="1129110"/>
            <a:ext cx="1481328" cy="1481328"/>
          </a:xfrm>
          <a:prstGeom prst="rect">
            <a:avLst/>
          </a:prstGeom>
        </p:spPr>
      </p:pic>
      <p:pic>
        <p:nvPicPr>
          <p:cNvPr id="8" name="Picture 7">
            <a:extLst>
              <a:ext uri="{FF2B5EF4-FFF2-40B4-BE49-F238E27FC236}">
                <a16:creationId xmlns:a16="http://schemas.microsoft.com/office/drawing/2014/main" id="{F69650C0-F5D2-4003-95B6-E0486A6031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92564" y="2809702"/>
            <a:ext cx="3346545" cy="3346545"/>
          </a:xfrm>
          <a:prstGeom prst="rect">
            <a:avLst/>
          </a:prstGeom>
        </p:spPr>
      </p:pic>
      <p:pic>
        <p:nvPicPr>
          <p:cNvPr id="10" name="Picture 9">
            <a:extLst>
              <a:ext uri="{FF2B5EF4-FFF2-40B4-BE49-F238E27FC236}">
                <a16:creationId xmlns:a16="http://schemas.microsoft.com/office/drawing/2014/main" id="{8783734C-EF3C-437F-8823-7197412D4258}"/>
              </a:ext>
            </a:extLst>
          </p:cNvPr>
          <p:cNvPicPr>
            <a:picLocks noChangeAspect="1"/>
          </p:cNvPicPr>
          <p:nvPr/>
        </p:nvPicPr>
        <p:blipFill>
          <a:blip r:embed="rId7"/>
          <a:stretch>
            <a:fillRect/>
          </a:stretch>
        </p:blipFill>
        <p:spPr>
          <a:xfrm>
            <a:off x="0" y="0"/>
            <a:ext cx="1151477" cy="440958"/>
          </a:xfrm>
          <a:prstGeom prst="rect">
            <a:avLst/>
          </a:prstGeom>
        </p:spPr>
      </p:pic>
      <p:graphicFrame>
        <p:nvGraphicFramePr>
          <p:cNvPr id="12" name="Content Placeholder 3">
            <a:extLst>
              <a:ext uri="{FF2B5EF4-FFF2-40B4-BE49-F238E27FC236}">
                <a16:creationId xmlns:a16="http://schemas.microsoft.com/office/drawing/2014/main" id="{5BE814BB-77A4-3058-76F9-93E817713DF9}"/>
              </a:ext>
            </a:extLst>
          </p:cNvPr>
          <p:cNvGraphicFramePr>
            <a:graphicFrameLocks noGrp="1"/>
          </p:cNvGraphicFramePr>
          <p:nvPr>
            <p:ph sz="half" idx="2"/>
            <p:extLst>
              <p:ext uri="{D42A27DB-BD31-4B8C-83A1-F6EECF244321}">
                <p14:modId xmlns:p14="http://schemas.microsoft.com/office/powerpoint/2010/main" val="423238962"/>
              </p:ext>
            </p:extLst>
          </p:nvPr>
        </p:nvGraphicFramePr>
        <p:xfrm>
          <a:off x="1055715" y="2092229"/>
          <a:ext cx="5040285" cy="40483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6" name="Picture 15" descr="Logo, icon&#10;&#10;Description automatically generated">
            <a:extLst>
              <a:ext uri="{FF2B5EF4-FFF2-40B4-BE49-F238E27FC236}">
                <a16:creationId xmlns:a16="http://schemas.microsoft.com/office/drawing/2014/main" id="{C0E3F256-8F12-4044-B847-3DB283EF4CE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636448" y="6265342"/>
            <a:ext cx="475727" cy="555183"/>
          </a:xfrm>
          <a:prstGeom prst="rect">
            <a:avLst/>
          </a:prstGeom>
        </p:spPr>
      </p:pic>
    </p:spTree>
    <p:extLst>
      <p:ext uri="{BB962C8B-B14F-4D97-AF65-F5344CB8AC3E}">
        <p14:creationId xmlns:p14="http://schemas.microsoft.com/office/powerpoint/2010/main" val="4228850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F5D23-BC4B-4035-9139-F90F8E175DF0}"/>
              </a:ext>
            </a:extLst>
          </p:cNvPr>
          <p:cNvSpPr>
            <a:spLocks noGrp="1"/>
          </p:cNvSpPr>
          <p:nvPr>
            <p:ph type="title"/>
          </p:nvPr>
        </p:nvSpPr>
        <p:spPr>
          <a:xfrm>
            <a:off x="1389278" y="1233241"/>
            <a:ext cx="3240506" cy="4064628"/>
          </a:xfrm>
        </p:spPr>
        <p:txBody>
          <a:bodyPr vert="horz" lIns="91440" tIns="45720" rIns="91440" bIns="45720" rtlCol="0" anchor="ctr">
            <a:normAutofit/>
          </a:bodyPr>
          <a:lstStyle/>
          <a:p>
            <a:r>
              <a:rPr lang="en-US" b="0" i="0" kern="1200" dirty="0">
                <a:solidFill>
                  <a:srgbClr val="FFFFFF"/>
                </a:solidFill>
                <a:effectLst/>
                <a:latin typeface="+mj-lt"/>
                <a:ea typeface="+mj-ea"/>
                <a:cs typeface="+mj-cs"/>
              </a:rPr>
              <a:t>Facilitating change and innovation</a:t>
            </a:r>
            <a:endParaRPr lang="en-US" kern="1200" dirty="0">
              <a:solidFill>
                <a:srgbClr val="FFFFFF"/>
              </a:solidFill>
              <a:latin typeface="+mj-lt"/>
              <a:ea typeface="+mj-ea"/>
              <a:cs typeface="+mj-cs"/>
            </a:endParaRPr>
          </a:p>
        </p:txBody>
      </p:sp>
      <p:sp>
        <p:nvSpPr>
          <p:cNvPr id="32" name="Freeform: Shape 3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3" name="Picture 42">
            <a:extLst>
              <a:ext uri="{FF2B5EF4-FFF2-40B4-BE49-F238E27FC236}">
                <a16:creationId xmlns:a16="http://schemas.microsoft.com/office/drawing/2014/main" id="{8858A77D-A340-4DE5-930D-C8B974E8A2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44" name="Picture 43">
            <a:extLst>
              <a:ext uri="{FF2B5EF4-FFF2-40B4-BE49-F238E27FC236}">
                <a16:creationId xmlns:a16="http://schemas.microsoft.com/office/drawing/2014/main" id="{6035D560-449D-4CC3-832D-0699F75622EC}"/>
              </a:ext>
            </a:extLst>
          </p:cNvPr>
          <p:cNvPicPr>
            <a:picLocks noChangeAspect="1"/>
          </p:cNvPicPr>
          <p:nvPr/>
        </p:nvPicPr>
        <p:blipFill>
          <a:blip r:embed="rId4"/>
          <a:stretch>
            <a:fillRect/>
          </a:stretch>
        </p:blipFill>
        <p:spPr>
          <a:xfrm>
            <a:off x="0" y="0"/>
            <a:ext cx="1151477" cy="440958"/>
          </a:xfrm>
          <a:prstGeom prst="rect">
            <a:avLst/>
          </a:prstGeom>
        </p:spPr>
      </p:pic>
      <p:pic>
        <p:nvPicPr>
          <p:cNvPr id="17410" name="Picture 2" descr="Creativity, Innovation &amp; The Business Analyst — Business Analyst Learnings">
            <a:extLst>
              <a:ext uri="{FF2B5EF4-FFF2-40B4-BE49-F238E27FC236}">
                <a16:creationId xmlns:a16="http://schemas.microsoft.com/office/drawing/2014/main" id="{5892CFE1-4D93-42A4-A19B-47D6B24C2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5030" y="440958"/>
            <a:ext cx="6096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 icon&#10;&#10;Description automatically generated">
            <a:extLst>
              <a:ext uri="{FF2B5EF4-FFF2-40B4-BE49-F238E27FC236}">
                <a16:creationId xmlns:a16="http://schemas.microsoft.com/office/drawing/2014/main" id="{C2EB778C-07A7-48CD-8FD4-82779E8065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36448" y="6265342"/>
            <a:ext cx="475727" cy="555183"/>
          </a:xfrm>
          <a:prstGeom prst="rect">
            <a:avLst/>
          </a:prstGeom>
        </p:spPr>
      </p:pic>
    </p:spTree>
    <p:extLst>
      <p:ext uri="{BB962C8B-B14F-4D97-AF65-F5344CB8AC3E}">
        <p14:creationId xmlns:p14="http://schemas.microsoft.com/office/powerpoint/2010/main" val="2595323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73" name="Rectangle 72">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19458" name="Picture 2" descr="The End Images – Browse 2,570,663 Stock Photos, Vectors, and Video | Adobe  Stock">
            <a:extLst>
              <a:ext uri="{FF2B5EF4-FFF2-40B4-BE49-F238E27FC236}">
                <a16:creationId xmlns:a16="http://schemas.microsoft.com/office/drawing/2014/main" id="{265817B2-A2F9-4EE9-A014-99EA8A3F7D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56" r="16114" b="1"/>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Logo, icon&#10;&#10;Description automatically generated">
            <a:extLst>
              <a:ext uri="{FF2B5EF4-FFF2-40B4-BE49-F238E27FC236}">
                <a16:creationId xmlns:a16="http://schemas.microsoft.com/office/drawing/2014/main" id="{8858A77D-A340-4DE5-930D-C8B974E8A2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44" name="Picture 43">
            <a:extLst>
              <a:ext uri="{FF2B5EF4-FFF2-40B4-BE49-F238E27FC236}">
                <a16:creationId xmlns:a16="http://schemas.microsoft.com/office/drawing/2014/main" id="{6035D560-449D-4CC3-832D-0699F75622EC}"/>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1816422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03835">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93D457-A41B-404F-8BC9-A7A85AE58E69}"/>
              </a:ext>
            </a:extLst>
          </p:cNvPr>
          <p:cNvSpPr>
            <a:spLocks noGrp="1"/>
          </p:cNvSpPr>
          <p:nvPr>
            <p:ph type="title"/>
          </p:nvPr>
        </p:nvSpPr>
        <p:spPr>
          <a:xfrm>
            <a:off x="327547" y="593621"/>
            <a:ext cx="7468277" cy="1625210"/>
          </a:xfrm>
        </p:spPr>
        <p:txBody>
          <a:bodyPr>
            <a:normAutofit/>
          </a:bodyPr>
          <a:lstStyle/>
          <a:p>
            <a:r>
              <a:rPr lang="en-US" dirty="0">
                <a:solidFill>
                  <a:srgbClr val="FFFFFF"/>
                </a:solidFill>
              </a:rPr>
              <a:t>What is Business Analysis? </a:t>
            </a:r>
            <a:endParaRPr lang="en-ZA" dirty="0">
              <a:solidFill>
                <a:srgbClr val="FFFFFF"/>
              </a:solidFill>
            </a:endParaRPr>
          </a:p>
        </p:txBody>
      </p:sp>
      <p:pic>
        <p:nvPicPr>
          <p:cNvPr id="9" name="Picture 8">
            <a:extLst>
              <a:ext uri="{FF2B5EF4-FFF2-40B4-BE49-F238E27FC236}">
                <a16:creationId xmlns:a16="http://schemas.microsoft.com/office/drawing/2014/main" id="{2E45A76E-4945-43A9-92FA-9553FD3F7F08}"/>
              </a:ext>
            </a:extLst>
          </p:cNvPr>
          <p:cNvPicPr>
            <a:picLocks noChangeAspect="1"/>
          </p:cNvPicPr>
          <p:nvPr/>
        </p:nvPicPr>
        <p:blipFill rotWithShape="1">
          <a:blip r:embed="rId3"/>
          <a:srcRect t="2018" r="1" b="11054"/>
          <a:stretch/>
        </p:blipFill>
        <p:spPr>
          <a:xfrm>
            <a:off x="327547" y="2454903"/>
            <a:ext cx="7058306" cy="4080254"/>
          </a:xfrm>
          <a:prstGeom prst="rect">
            <a:avLst/>
          </a:prstGeom>
        </p:spPr>
      </p:pic>
      <p:sp>
        <p:nvSpPr>
          <p:cNvPr id="34" name="Rectangle 3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4213DD9-3A52-4AC1-A3A1-0A04B7203EF6}"/>
              </a:ext>
            </a:extLst>
          </p:cNvPr>
          <p:cNvSpPr>
            <a:spLocks noGrp="1"/>
          </p:cNvSpPr>
          <p:nvPr>
            <p:ph idx="1"/>
          </p:nvPr>
        </p:nvSpPr>
        <p:spPr>
          <a:xfrm>
            <a:off x="7624652" y="1602190"/>
            <a:ext cx="3954345" cy="3653617"/>
          </a:xfrm>
        </p:spPr>
        <p:txBody>
          <a:bodyPr anchor="ctr">
            <a:normAutofit/>
          </a:bodyPr>
          <a:lstStyle/>
          <a:p>
            <a:pPr marL="0" indent="0" algn="ctr">
              <a:buNone/>
            </a:pPr>
            <a:r>
              <a:rPr lang="en-US" sz="2000" dirty="0">
                <a:solidFill>
                  <a:srgbClr val="FFFFFF"/>
                </a:solidFill>
              </a:rPr>
              <a:t>Business analysis is the practice of </a:t>
            </a:r>
            <a:r>
              <a:rPr lang="en-US" sz="2400" b="1" dirty="0">
                <a:solidFill>
                  <a:srgbClr val="FFFFFF"/>
                </a:solidFill>
              </a:rPr>
              <a:t>enabling change </a:t>
            </a:r>
            <a:r>
              <a:rPr lang="en-US" sz="2000" dirty="0">
                <a:solidFill>
                  <a:srgbClr val="FFFFFF"/>
                </a:solidFill>
              </a:rPr>
              <a:t>in an organizational context, by </a:t>
            </a:r>
            <a:r>
              <a:rPr lang="en-US" sz="2400" b="1" dirty="0">
                <a:solidFill>
                  <a:srgbClr val="FFFFFF"/>
                </a:solidFill>
              </a:rPr>
              <a:t>defining</a:t>
            </a:r>
            <a:r>
              <a:rPr lang="en-US" sz="2000" b="1" dirty="0">
                <a:solidFill>
                  <a:srgbClr val="FFFFFF"/>
                </a:solidFill>
              </a:rPr>
              <a:t> </a:t>
            </a:r>
            <a:r>
              <a:rPr lang="en-US" sz="2400" b="1" dirty="0">
                <a:solidFill>
                  <a:srgbClr val="FFFFFF"/>
                </a:solidFill>
              </a:rPr>
              <a:t>needs</a:t>
            </a:r>
            <a:r>
              <a:rPr lang="en-US" sz="2000" b="1" dirty="0">
                <a:solidFill>
                  <a:srgbClr val="FFFFFF"/>
                </a:solidFill>
              </a:rPr>
              <a:t> </a:t>
            </a:r>
            <a:r>
              <a:rPr lang="en-US" sz="2400" b="1" dirty="0">
                <a:solidFill>
                  <a:srgbClr val="FFFFFF"/>
                </a:solidFill>
              </a:rPr>
              <a:t>and recommending solutions</a:t>
            </a:r>
            <a:r>
              <a:rPr lang="en-US" sz="2000" dirty="0">
                <a:solidFill>
                  <a:srgbClr val="FFFFFF"/>
                </a:solidFill>
              </a:rPr>
              <a:t> that </a:t>
            </a:r>
            <a:r>
              <a:rPr lang="en-US" sz="2400" b="1" dirty="0">
                <a:solidFill>
                  <a:srgbClr val="FFFFFF"/>
                </a:solidFill>
              </a:rPr>
              <a:t>deliver value </a:t>
            </a:r>
            <a:r>
              <a:rPr lang="en-US" sz="2000" dirty="0">
                <a:solidFill>
                  <a:srgbClr val="FFFFFF"/>
                </a:solidFill>
              </a:rPr>
              <a:t>to stakeholders. </a:t>
            </a:r>
            <a:endParaRPr lang="en-ZA" sz="2000" dirty="0">
              <a:solidFill>
                <a:srgbClr val="FFFFFF"/>
              </a:solidFill>
            </a:endParaRPr>
          </a:p>
        </p:txBody>
      </p:sp>
      <p:pic>
        <p:nvPicPr>
          <p:cNvPr id="7" name="Picture 6" descr="Logo, icon&#10;&#10;Description automatically generated">
            <a:extLst>
              <a:ext uri="{FF2B5EF4-FFF2-40B4-BE49-F238E27FC236}">
                <a16:creationId xmlns:a16="http://schemas.microsoft.com/office/drawing/2014/main" id="{51AEF594-247B-4483-8DE5-DD2A9BCC6C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11" name="Picture 10">
            <a:extLst>
              <a:ext uri="{FF2B5EF4-FFF2-40B4-BE49-F238E27FC236}">
                <a16:creationId xmlns:a16="http://schemas.microsoft.com/office/drawing/2014/main" id="{281758EE-4F3C-4092-9ECD-E968C313FE00}"/>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207438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E7A4B-B1EE-46C5-858E-B5F3762E8F54}"/>
              </a:ext>
            </a:extLst>
          </p:cNvPr>
          <p:cNvSpPr>
            <a:spLocks noGrp="1"/>
          </p:cNvSpPr>
          <p:nvPr>
            <p:ph type="title"/>
          </p:nvPr>
        </p:nvSpPr>
        <p:spPr>
          <a:xfrm>
            <a:off x="811740" y="5600798"/>
            <a:ext cx="10893835" cy="1257202"/>
          </a:xfrm>
        </p:spPr>
        <p:txBody>
          <a:bodyPr vert="horz" lIns="91440" tIns="45720" rIns="91440" bIns="45720" rtlCol="0" anchor="b">
            <a:noAutofit/>
          </a:bodyPr>
          <a:lstStyle/>
          <a:p>
            <a:pPr algn="ctr"/>
            <a:r>
              <a:rPr lang="en-US" dirty="0">
                <a:latin typeface="Myriad Pro"/>
                <a:ea typeface="+mj-ea"/>
                <a:cs typeface="+mj-cs"/>
              </a:rPr>
              <a:t>What skills does a business analyst need and why? </a:t>
            </a:r>
            <a:br>
              <a:rPr lang="en-US" dirty="0">
                <a:latin typeface="Myriad Pro"/>
                <a:ea typeface="+mj-ea"/>
                <a:cs typeface="+mj-cs"/>
              </a:rPr>
            </a:br>
            <a:endParaRPr lang="en-US" dirty="0">
              <a:latin typeface="Myriad Pro"/>
              <a:ea typeface="+mj-ea"/>
              <a:cs typeface="+mj-cs"/>
            </a:endParaRPr>
          </a:p>
        </p:txBody>
      </p:sp>
      <p:sp>
        <p:nvSpPr>
          <p:cNvPr id="137" name="Rectangle 136">
            <a:extLst>
              <a:ext uri="{FF2B5EF4-FFF2-40B4-BE49-F238E27FC236}">
                <a16:creationId xmlns:a16="http://schemas.microsoft.com/office/drawing/2014/main" id="{EF5FE77B-EA4C-4573-8509-E577DCA8A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Questions Stock Illustrations – 19,704 Questions Stock Illustrations,  Vectors &amp; Clipart - Dreamstime">
            <a:extLst>
              <a:ext uri="{FF2B5EF4-FFF2-40B4-BE49-F238E27FC236}">
                <a16:creationId xmlns:a16="http://schemas.microsoft.com/office/drawing/2014/main" id="{93B09FFD-B197-4EA8-B5C3-7496715026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0168" y="1766427"/>
            <a:ext cx="4825407" cy="1809527"/>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4"/>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1026" name="Picture 2" descr="Dang it Burr, I'm a Business Analyst not a Miracle Worker! - Angry Mccoy |  Meme Generator">
            <a:extLst>
              <a:ext uri="{FF2B5EF4-FFF2-40B4-BE49-F238E27FC236}">
                <a16:creationId xmlns:a16="http://schemas.microsoft.com/office/drawing/2014/main" id="{CB2CAD04-402F-41FD-8EF2-F025CCB7D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139" y="581208"/>
            <a:ext cx="5584028" cy="4227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558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C7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524256" y="516804"/>
            <a:ext cx="6594189" cy="1625210"/>
          </a:xfrm>
        </p:spPr>
        <p:txBody>
          <a:bodyPr>
            <a:normAutofit/>
          </a:bodyPr>
          <a:lstStyle/>
          <a:p>
            <a:r>
              <a:rPr lang="en-US" dirty="0">
                <a:solidFill>
                  <a:srgbClr val="FFFFFF"/>
                </a:solidFill>
              </a:rPr>
              <a:t>Business Analyst Skills </a:t>
            </a:r>
            <a:endParaRPr lang="en-ZA" dirty="0">
              <a:solidFill>
                <a:srgbClr val="FFFFFF"/>
              </a:solidFill>
            </a:endParaRPr>
          </a:p>
        </p:txBody>
      </p:sp>
      <p:sp>
        <p:nvSpPr>
          <p:cNvPr id="80" name="Rectangle 79">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Communication Jokes Quotes. QuotesGram">
            <a:extLst>
              <a:ext uri="{FF2B5EF4-FFF2-40B4-BE49-F238E27FC236}">
                <a16:creationId xmlns:a16="http://schemas.microsoft.com/office/drawing/2014/main" id="{2EE33817-8B01-4E61-8BFC-3F7E5C3F15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90722" y="2660287"/>
            <a:ext cx="3931953" cy="3646887"/>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8DE074C-DC5B-4BB5-AC4C-840F3D532BC8}"/>
              </a:ext>
            </a:extLst>
          </p:cNvPr>
          <p:cNvSpPr>
            <a:spLocks noGrp="1"/>
          </p:cNvSpPr>
          <p:nvPr>
            <p:ph idx="1"/>
          </p:nvPr>
        </p:nvSpPr>
        <p:spPr>
          <a:xfrm>
            <a:off x="8051123" y="1070257"/>
            <a:ext cx="3302676" cy="4852362"/>
          </a:xfrm>
        </p:spPr>
        <p:txBody>
          <a:bodyPr anchor="ctr">
            <a:normAutofit/>
          </a:bodyPr>
          <a:lstStyle/>
          <a:p>
            <a:r>
              <a:rPr lang="en-US" b="1" dirty="0">
                <a:solidFill>
                  <a:srgbClr val="FFFFFF"/>
                </a:solidFill>
              </a:rPr>
              <a:t>Analytical </a:t>
            </a:r>
          </a:p>
          <a:p>
            <a:r>
              <a:rPr lang="en-US" b="1" dirty="0">
                <a:solidFill>
                  <a:srgbClr val="FFFFFF"/>
                </a:solidFill>
              </a:rPr>
              <a:t>Communication  </a:t>
            </a:r>
          </a:p>
          <a:p>
            <a:r>
              <a:rPr lang="en-US" b="1" dirty="0">
                <a:solidFill>
                  <a:srgbClr val="FFFFFF"/>
                </a:solidFill>
              </a:rPr>
              <a:t>Creative </a:t>
            </a:r>
          </a:p>
          <a:p>
            <a:r>
              <a:rPr lang="en-US" b="1" dirty="0">
                <a:solidFill>
                  <a:srgbClr val="FFFFFF"/>
                </a:solidFill>
              </a:rPr>
              <a:t>Listening ability </a:t>
            </a:r>
          </a:p>
          <a:p>
            <a:r>
              <a:rPr lang="en-US" b="1" dirty="0">
                <a:solidFill>
                  <a:srgbClr val="FFFFFF"/>
                </a:solidFill>
              </a:rPr>
              <a:t>Curiosity </a:t>
            </a:r>
          </a:p>
          <a:p>
            <a:r>
              <a:rPr lang="en-US" b="1" dirty="0">
                <a:solidFill>
                  <a:srgbClr val="FFFFFF"/>
                </a:solidFill>
              </a:rPr>
              <a:t>Quick learner </a:t>
            </a:r>
          </a:p>
          <a:p>
            <a:r>
              <a:rPr lang="en-US" b="1" dirty="0">
                <a:solidFill>
                  <a:srgbClr val="FFFFFF"/>
                </a:solidFill>
              </a:rPr>
              <a:t>Task switching </a:t>
            </a:r>
          </a:p>
          <a:p>
            <a:endParaRPr lang="en-US" dirty="0">
              <a:solidFill>
                <a:srgbClr val="FFFFFF"/>
              </a:solidFill>
            </a:endParaRPr>
          </a:p>
          <a:p>
            <a:endParaRPr lang="en-ZA" dirty="0">
              <a:solidFill>
                <a:srgbClr val="FFFFFF"/>
              </a:solidFill>
            </a:endParaRP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490776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584" y="1234767"/>
            <a:ext cx="5739784" cy="1147152"/>
          </a:xfrm>
        </p:spPr>
        <p:txBody>
          <a:bodyPr/>
          <a:lstStyle/>
          <a:p>
            <a:r>
              <a:rPr lang="en-US" sz="2800" b="1" i="0" dirty="0">
                <a:solidFill>
                  <a:srgbClr val="474E53"/>
                </a:solidFill>
                <a:effectLst/>
                <a:latin typeface="Montserrat" panose="00000500000000000000" pitchFamily="2" charset="0"/>
              </a:rPr>
              <a:t>Business Analyst</a:t>
            </a:r>
            <a:endParaRPr lang="en-US" sz="2800" dirty="0"/>
          </a:p>
        </p:txBody>
      </p:sp>
      <p:sp>
        <p:nvSpPr>
          <p:cNvPr id="4" name="Content Placeholder 3"/>
          <p:cNvSpPr>
            <a:spLocks noGrp="1"/>
          </p:cNvSpPr>
          <p:nvPr>
            <p:ph sz="half" idx="4294967295"/>
          </p:nvPr>
        </p:nvSpPr>
        <p:spPr>
          <a:xfrm>
            <a:off x="341956" y="2621960"/>
            <a:ext cx="5183188" cy="3240879"/>
          </a:xfrm>
          <a:prstGeom prst="rect">
            <a:avLst/>
          </a:prstGeom>
        </p:spPr>
        <p:txBody>
          <a:bodyPr/>
          <a:lstStyle/>
          <a:p>
            <a:pPr>
              <a:buFont typeface="Arial" panose="020B0604020202020204" pitchFamily="34" charset="0"/>
              <a:buChar char="•"/>
            </a:pPr>
            <a:r>
              <a:rPr lang="en-US" b="0" i="0" dirty="0">
                <a:solidFill>
                  <a:srgbClr val="0A0A0A"/>
                </a:solidFill>
                <a:effectLst/>
                <a:latin typeface="Muli"/>
              </a:rPr>
              <a:t>Liaising between business stakeholders.</a:t>
            </a:r>
          </a:p>
          <a:p>
            <a:pPr algn="l">
              <a:buFont typeface="Arial" panose="020B0604020202020204" pitchFamily="34" charset="0"/>
              <a:buChar char="•"/>
            </a:pPr>
            <a:r>
              <a:rPr lang="en-US" b="0" i="0" dirty="0">
                <a:solidFill>
                  <a:srgbClr val="0A0A0A"/>
                </a:solidFill>
                <a:effectLst/>
                <a:latin typeface="Muli"/>
              </a:rPr>
              <a:t>Assessing the business practices for insufficiencies.</a:t>
            </a:r>
          </a:p>
          <a:p>
            <a:pPr algn="l">
              <a:buFont typeface="Arial" panose="020B0604020202020204" pitchFamily="34" charset="0"/>
              <a:buChar char="•"/>
            </a:pPr>
            <a:r>
              <a:rPr lang="en-US" b="0" i="0" dirty="0">
                <a:solidFill>
                  <a:srgbClr val="0A0A0A"/>
                </a:solidFill>
                <a:effectLst/>
                <a:latin typeface="Muli"/>
              </a:rPr>
              <a:t>Making recommendations for solutions.</a:t>
            </a:r>
          </a:p>
          <a:p>
            <a:pPr marL="0" indent="0" algn="l">
              <a:buNone/>
            </a:pPr>
            <a:endParaRPr lang="en-US" b="0" i="0" dirty="0">
              <a:solidFill>
                <a:srgbClr val="0A0A0A"/>
              </a:solidFill>
              <a:effectLst/>
              <a:latin typeface="Muli"/>
            </a:endParaRPr>
          </a:p>
          <a:p>
            <a:pPr marL="0" indent="0">
              <a:buNone/>
            </a:pPr>
            <a:endParaRPr lang="en-US" dirty="0">
              <a:latin typeface="Myriad Pro Light" charset="0"/>
              <a:ea typeface="Myriad Pro Light" charset="0"/>
              <a:cs typeface="Myriad Pro Light" charset="0"/>
            </a:endParaRPr>
          </a:p>
        </p:txBody>
      </p:sp>
      <p:sp>
        <p:nvSpPr>
          <p:cNvPr id="6" name="Content Placeholder 5"/>
          <p:cNvSpPr>
            <a:spLocks noGrp="1"/>
          </p:cNvSpPr>
          <p:nvPr>
            <p:ph sz="quarter" idx="4294967295"/>
          </p:nvPr>
        </p:nvSpPr>
        <p:spPr>
          <a:xfrm>
            <a:off x="6532931" y="2468002"/>
            <a:ext cx="5183188" cy="3065124"/>
          </a:xfrm>
          <a:prstGeom prst="rect">
            <a:avLst/>
          </a:prstGeom>
        </p:spPr>
        <p:txBody>
          <a:bodyPr/>
          <a:lstStyle/>
          <a:p>
            <a:pPr algn="l">
              <a:buFont typeface="Arial" panose="020B0604020202020204" pitchFamily="34" charset="0"/>
              <a:buChar char="•"/>
            </a:pPr>
            <a:r>
              <a:rPr lang="en-US" b="0" i="0" dirty="0">
                <a:solidFill>
                  <a:srgbClr val="0A0A0A"/>
                </a:solidFill>
                <a:effectLst/>
                <a:latin typeface="Muli"/>
              </a:rPr>
              <a:t>Determine system requirements.</a:t>
            </a:r>
          </a:p>
          <a:p>
            <a:pPr algn="l">
              <a:buFont typeface="Arial" panose="020B0604020202020204" pitchFamily="34" charset="0"/>
              <a:buChar char="•"/>
            </a:pPr>
            <a:r>
              <a:rPr lang="en-US" b="0" i="0" dirty="0">
                <a:solidFill>
                  <a:srgbClr val="0A0A0A"/>
                </a:solidFill>
                <a:effectLst/>
                <a:latin typeface="Muli"/>
              </a:rPr>
              <a:t>Identifying inputs and outputs for systems needs.</a:t>
            </a:r>
          </a:p>
          <a:p>
            <a:pPr>
              <a:buFont typeface="Arial" panose="020B0604020202020204" pitchFamily="34" charset="0"/>
              <a:buChar char="•"/>
            </a:pPr>
            <a:r>
              <a:rPr lang="en-US" b="0" i="0" dirty="0">
                <a:solidFill>
                  <a:srgbClr val="0A0A0A"/>
                </a:solidFill>
                <a:effectLst/>
                <a:latin typeface="Muli"/>
              </a:rPr>
              <a:t>Creating diagrams, flowcharts, and specifications to be used by programmers.</a:t>
            </a:r>
          </a:p>
          <a:p>
            <a:pPr algn="l">
              <a:buFont typeface="Arial" panose="020B0604020202020204" pitchFamily="34" charset="0"/>
              <a:buChar char="•"/>
            </a:pPr>
            <a:endParaRPr lang="en-US" b="0" i="0" dirty="0">
              <a:solidFill>
                <a:srgbClr val="0A0A0A"/>
              </a:solidFill>
              <a:effectLst/>
              <a:latin typeface="Muli"/>
            </a:endParaRPr>
          </a:p>
          <a:p>
            <a:pPr marL="0" indent="0">
              <a:buNone/>
            </a:pPr>
            <a:endParaRPr lang="en-US" dirty="0">
              <a:solidFill>
                <a:schemeClr val="bg1"/>
              </a:solidFill>
              <a:latin typeface="Myriad Pro Light" charset="0"/>
              <a:ea typeface="Myriad Pro Light" charset="0"/>
              <a:cs typeface="Myriad Pro Light" charset="0"/>
            </a:endParaRPr>
          </a:p>
        </p:txBody>
      </p:sp>
      <p:sp>
        <p:nvSpPr>
          <p:cNvPr id="7" name="Text Placeholder 6"/>
          <p:cNvSpPr>
            <a:spLocks noGrp="1"/>
          </p:cNvSpPr>
          <p:nvPr>
            <p:ph type="body" sz="quarter" idx="10"/>
          </p:nvPr>
        </p:nvSpPr>
        <p:spPr>
          <a:xfrm>
            <a:off x="6532931" y="1155316"/>
            <a:ext cx="5183188" cy="1147152"/>
          </a:xfrm>
        </p:spPr>
        <p:txBody>
          <a:bodyPr/>
          <a:lstStyle/>
          <a:p>
            <a:r>
              <a:rPr lang="en-US" sz="3600" b="1" i="0" dirty="0">
                <a:solidFill>
                  <a:srgbClr val="474E53"/>
                </a:solidFill>
                <a:effectLst/>
                <a:latin typeface="Montserrat" panose="00000500000000000000" pitchFamily="2" charset="0"/>
              </a:rPr>
              <a:t>Systems Analyst</a:t>
            </a:r>
            <a:endParaRPr lang="en-US" sz="3600" dirty="0"/>
          </a:p>
        </p:txBody>
      </p:sp>
      <p:sp>
        <p:nvSpPr>
          <p:cNvPr id="9" name="Text Placeholder 2"/>
          <p:cNvSpPr>
            <a:spLocks noGrp="1"/>
          </p:cNvSpPr>
          <p:nvPr>
            <p:ph type="body" idx="4294967295"/>
          </p:nvPr>
        </p:nvSpPr>
        <p:spPr>
          <a:xfrm>
            <a:off x="1116596" y="178824"/>
            <a:ext cx="11246832" cy="815902"/>
          </a:xfrm>
          <a:prstGeom prst="rect">
            <a:avLst/>
          </a:prstGeom>
        </p:spPr>
        <p:txBody>
          <a:bodyPr/>
          <a:lstStyle/>
          <a:p>
            <a:pPr marL="0" indent="0">
              <a:buNone/>
            </a:pPr>
            <a:r>
              <a:rPr lang="en-US" sz="4000" b="1" i="0" dirty="0">
                <a:solidFill>
                  <a:srgbClr val="474E53"/>
                </a:solidFill>
                <a:effectLst/>
                <a:latin typeface="Montserrat" panose="00000500000000000000" pitchFamily="2" charset="0"/>
              </a:rPr>
              <a:t>Business Analyst vs. Business Systems </a:t>
            </a:r>
            <a:br>
              <a:rPr lang="en-US" sz="4000" b="1" i="0" dirty="0">
                <a:solidFill>
                  <a:srgbClr val="474E53"/>
                </a:solidFill>
                <a:effectLst/>
                <a:latin typeface="Montserrat" panose="00000500000000000000" pitchFamily="2" charset="0"/>
              </a:rPr>
            </a:br>
            <a:br>
              <a:rPr lang="en-US" sz="4000" dirty="0"/>
            </a:br>
            <a:endParaRPr lang="en-US" sz="2600" dirty="0"/>
          </a:p>
        </p:txBody>
      </p:sp>
      <p:pic>
        <p:nvPicPr>
          <p:cNvPr id="10" name="Picture 9">
            <a:extLst>
              <a:ext uri="{FF2B5EF4-FFF2-40B4-BE49-F238E27FC236}">
                <a16:creationId xmlns:a16="http://schemas.microsoft.com/office/drawing/2014/main" id="{CDB18FD7-7791-4AAA-9F33-43F0C52B4788}"/>
              </a:ext>
            </a:extLst>
          </p:cNvPr>
          <p:cNvPicPr>
            <a:picLocks noChangeAspect="1"/>
          </p:cNvPicPr>
          <p:nvPr/>
        </p:nvPicPr>
        <p:blipFill>
          <a:blip r:embed="rId3"/>
          <a:stretch>
            <a:fillRect/>
          </a:stretch>
        </p:blipFill>
        <p:spPr>
          <a:xfrm>
            <a:off x="0" y="0"/>
            <a:ext cx="1151477" cy="440958"/>
          </a:xfrm>
          <a:prstGeom prst="rect">
            <a:avLst/>
          </a:prstGeom>
        </p:spPr>
      </p:pic>
      <p:pic>
        <p:nvPicPr>
          <p:cNvPr id="11" name="Picture 10">
            <a:extLst>
              <a:ext uri="{FF2B5EF4-FFF2-40B4-BE49-F238E27FC236}">
                <a16:creationId xmlns:a16="http://schemas.microsoft.com/office/drawing/2014/main" id="{7A29D1E3-DA94-4D60-B3B1-9049EFD955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917957381"/>
      </p:ext>
    </p:extLst>
  </p:cSld>
  <p:clrMapOvr>
    <a:masterClrMapping/>
  </p:clrMapOvr>
</p:sld>
</file>

<file path=ppt/theme/theme1.xml><?xml version="1.0" encoding="utf-8"?>
<a:theme xmlns:a="http://schemas.openxmlformats.org/drawingml/2006/main" name="Colou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rigin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32850</TotalTime>
  <Words>2947</Words>
  <Application>Microsoft Office PowerPoint</Application>
  <PresentationFormat>Widescreen</PresentationFormat>
  <Paragraphs>420</Paragraphs>
  <Slides>52</Slides>
  <Notes>52</Notes>
  <HiddenSlides>0</HiddenSlides>
  <MMClips>0</MMClips>
  <ScaleCrop>false</ScaleCrop>
  <HeadingPairs>
    <vt:vector size="6" baseType="variant">
      <vt:variant>
        <vt:lpstr>Fonts Used</vt:lpstr>
      </vt:variant>
      <vt:variant>
        <vt:i4>25</vt:i4>
      </vt:variant>
      <vt:variant>
        <vt:lpstr>Theme</vt:lpstr>
      </vt:variant>
      <vt:variant>
        <vt:i4>3</vt:i4>
      </vt:variant>
      <vt:variant>
        <vt:lpstr>Slide Titles</vt:lpstr>
      </vt:variant>
      <vt:variant>
        <vt:i4>52</vt:i4>
      </vt:variant>
    </vt:vector>
  </HeadingPairs>
  <TitlesOfParts>
    <vt:vector size="80" baseType="lpstr">
      <vt:lpstr>Arial</vt:lpstr>
      <vt:lpstr>Arial</vt:lpstr>
      <vt:lpstr>Bebas Neue</vt:lpstr>
      <vt:lpstr>Calibri</vt:lpstr>
      <vt:lpstr>Calibri Light</vt:lpstr>
      <vt:lpstr>Calibri Light (Headings)</vt:lpstr>
      <vt:lpstr>Courier New</vt:lpstr>
      <vt:lpstr>Impact</vt:lpstr>
      <vt:lpstr>inherit</vt:lpstr>
      <vt:lpstr>Lato</vt:lpstr>
      <vt:lpstr>Montserrat</vt:lpstr>
      <vt:lpstr>Muli</vt:lpstr>
      <vt:lpstr>Myriad Pro</vt:lpstr>
      <vt:lpstr>Myriad Pro Bold Condensed</vt:lpstr>
      <vt:lpstr>Myriad Pro Light</vt:lpstr>
      <vt:lpstr>Myriad Pro Semibold</vt:lpstr>
      <vt:lpstr>NexusSans</vt:lpstr>
      <vt:lpstr>NotoSans</vt:lpstr>
      <vt:lpstr>Open Sans</vt:lpstr>
      <vt:lpstr>proxima_novaregular</vt:lpstr>
      <vt:lpstr>ProximaNova-n4</vt:lpstr>
      <vt:lpstr>Roboto</vt:lpstr>
      <vt:lpstr>Symbol</vt:lpstr>
      <vt:lpstr>Verdana</vt:lpstr>
      <vt:lpstr>Wingdings</vt:lpstr>
      <vt:lpstr>Colour</vt:lpstr>
      <vt:lpstr>Themed</vt:lpstr>
      <vt:lpstr>Original</vt:lpstr>
      <vt:lpstr>Business Analysis 101</vt:lpstr>
      <vt:lpstr>Aviwe Qata </vt:lpstr>
      <vt:lpstr>PowerPoint Presentation</vt:lpstr>
      <vt:lpstr>PowerPoint Presentation</vt:lpstr>
      <vt:lpstr>PowerPoint Presentation</vt:lpstr>
      <vt:lpstr>What is Business Analysis? </vt:lpstr>
      <vt:lpstr>What skills does a business analyst need and why?  </vt:lpstr>
      <vt:lpstr>Business Analyst Skills </vt:lpstr>
      <vt:lpstr>Business Analyst</vt:lpstr>
      <vt:lpstr>Business Analyst</vt:lpstr>
      <vt:lpstr>What are some questions a Business Analyst should ask themselves?</vt:lpstr>
      <vt:lpstr>PowerPoint Presentation</vt:lpstr>
      <vt:lpstr>Role</vt:lpstr>
      <vt:lpstr>Can you think of any challenges a Business Analyst might face.</vt:lpstr>
      <vt:lpstr>Challenges for a Business Analyst </vt:lpstr>
      <vt:lpstr>PowerPoint Presentation</vt:lpstr>
      <vt:lpstr>PowerPoint Presentation</vt:lpstr>
      <vt:lpstr>PowerPoint Presentation</vt:lpstr>
      <vt:lpstr>What key elements can we use to understand the project?  </vt:lpstr>
      <vt:lpstr>PowerPoint Presentation</vt:lpstr>
      <vt:lpstr>PowerPoint Presentation</vt:lpstr>
      <vt:lpstr>Gather</vt:lpstr>
      <vt:lpstr>PowerPoint Presentation</vt:lpstr>
      <vt:lpstr>PowerPoint Presentation</vt:lpstr>
      <vt:lpstr>Elicit</vt:lpstr>
      <vt:lpstr>From the above, which ones do you think are elicitation techniques? </vt:lpstr>
      <vt:lpstr>PowerPoint Presentation</vt:lpstr>
      <vt:lpstr>PowerPoint Presentation</vt:lpstr>
      <vt:lpstr>PowerPoint Presentation</vt:lpstr>
      <vt:lpstr>Analyze </vt:lpstr>
      <vt:lpstr>How would we group our requirements that we have just elicited?</vt:lpstr>
      <vt:lpstr>PowerPoint Presentation</vt:lpstr>
      <vt:lpstr>PowerPoint Presentation</vt:lpstr>
      <vt:lpstr>PowerPoint Presentation</vt:lpstr>
      <vt:lpstr>PowerPoint Presentation</vt:lpstr>
      <vt:lpstr>PowerPoint Presentation</vt:lpstr>
      <vt:lpstr>Document </vt:lpstr>
      <vt:lpstr>Why do you think documentation is important?</vt:lpstr>
      <vt:lpstr>PowerPoint Presentation</vt:lpstr>
      <vt:lpstr>Model </vt:lpstr>
      <vt:lpstr>PowerPoint Presentation</vt:lpstr>
      <vt:lpstr>What is your favorite tool to use from these?</vt:lpstr>
      <vt:lpstr>Important Tools</vt:lpstr>
      <vt:lpstr>Communication Tools</vt:lpstr>
      <vt:lpstr>Do Business Analysts use the Agile Methodology?</vt:lpstr>
      <vt:lpstr>PowerPoint Presentation</vt:lpstr>
      <vt:lpstr>Business Analyst in Agile</vt:lpstr>
      <vt:lpstr>Business Analyst in Agile</vt:lpstr>
      <vt:lpstr>Business Analyst in Agile</vt:lpstr>
      <vt:lpstr>Business Analyst in Agile</vt:lpstr>
      <vt:lpstr>Facilitating change and innovation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Aviwe Qata</cp:lastModifiedBy>
  <cp:revision>118</cp:revision>
  <dcterms:created xsi:type="dcterms:W3CDTF">2018-07-16T14:49:33Z</dcterms:created>
  <dcterms:modified xsi:type="dcterms:W3CDTF">2022-03-31T11:44:32Z</dcterms:modified>
</cp:coreProperties>
</file>